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8" r:id="rId1"/>
    <p:sldMasterId id="2147483766" r:id="rId2"/>
  </p:sldMasterIdLst>
  <p:notesMasterIdLst>
    <p:notesMasterId r:id="rId32"/>
  </p:notesMasterIdLst>
  <p:sldIdLst>
    <p:sldId id="4727" r:id="rId3"/>
    <p:sldId id="4746" r:id="rId4"/>
    <p:sldId id="4717" r:id="rId5"/>
    <p:sldId id="4719" r:id="rId6"/>
    <p:sldId id="4722" r:id="rId7"/>
    <p:sldId id="4721" r:id="rId8"/>
    <p:sldId id="4741" r:id="rId9"/>
    <p:sldId id="4739" r:id="rId10"/>
    <p:sldId id="4735" r:id="rId11"/>
    <p:sldId id="4745" r:id="rId12"/>
    <p:sldId id="4743" r:id="rId13"/>
    <p:sldId id="4742" r:id="rId14"/>
    <p:sldId id="2142533450" r:id="rId15"/>
    <p:sldId id="2142533451" r:id="rId16"/>
    <p:sldId id="2142533452" r:id="rId17"/>
    <p:sldId id="4747" r:id="rId18"/>
    <p:sldId id="4740" r:id="rId19"/>
    <p:sldId id="4738" r:id="rId20"/>
    <p:sldId id="4736" r:id="rId21"/>
    <p:sldId id="4737" r:id="rId22"/>
    <p:sldId id="2142533453" r:id="rId23"/>
    <p:sldId id="2142533454" r:id="rId24"/>
    <p:sldId id="2142533455" r:id="rId25"/>
    <p:sldId id="271" r:id="rId26"/>
    <p:sldId id="2146846934" r:id="rId27"/>
    <p:sldId id="2142533456" r:id="rId28"/>
    <p:sldId id="2142533457" r:id="rId29"/>
    <p:sldId id="2142533449" r:id="rId30"/>
    <p:sldId id="4728" r:id="rId3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94"/>
    <a:srgbClr val="D8FAE1"/>
    <a:srgbClr val="D86A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80FB3D-96FF-4FB7-B440-B22A64FE442B}" v="9" dt="2023-04-17T21:49:27.547"/>
    <p1510:client id="{61D6E248-9FB9-4E8F-B9C9-721658AE1FEE}" v="77" dt="2023-04-17T21:35:54.60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8"/>
    <p:restoredTop sz="95238"/>
  </p:normalViewPr>
  <p:slideViewPr>
    <p:cSldViewPr snapToGrid="0" snapToObjects="1">
      <p:cViewPr varScale="1">
        <p:scale>
          <a:sx n="62" d="100"/>
          <a:sy n="62" d="100"/>
        </p:scale>
        <p:origin x="932" y="5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olu Thomas" userId="Bm9sTg0pC+zadHcmSYjeq+YrfZYVcmr9Me9QppA4eKQ=" providerId="None" clId="Web-{61D6E248-9FB9-4E8F-B9C9-721658AE1FEE}"/>
    <pc:docChg chg="modSld">
      <pc:chgData name="Soolu Thomas" userId="Bm9sTg0pC+zadHcmSYjeq+YrfZYVcmr9Me9QppA4eKQ=" providerId="None" clId="Web-{61D6E248-9FB9-4E8F-B9C9-721658AE1FEE}" dt="2023-04-17T21:35:49.421" v="57" actId="20577"/>
      <pc:docMkLst>
        <pc:docMk/>
      </pc:docMkLst>
      <pc:sldChg chg="addSp delSp modSp">
        <pc:chgData name="Soolu Thomas" userId="Bm9sTg0pC+zadHcmSYjeq+YrfZYVcmr9Me9QppA4eKQ=" providerId="None" clId="Web-{61D6E248-9FB9-4E8F-B9C9-721658AE1FEE}" dt="2023-04-17T21:24:40.585" v="27" actId="1076"/>
        <pc:sldMkLst>
          <pc:docMk/>
          <pc:sldMk cId="1924082829" sldId="4736"/>
        </pc:sldMkLst>
        <pc:picChg chg="del">
          <ac:chgData name="Soolu Thomas" userId="Bm9sTg0pC+zadHcmSYjeq+YrfZYVcmr9Me9QppA4eKQ=" providerId="None" clId="Web-{61D6E248-9FB9-4E8F-B9C9-721658AE1FEE}" dt="2023-04-17T21:23:42.053" v="22"/>
          <ac:picMkLst>
            <pc:docMk/>
            <pc:sldMk cId="1924082829" sldId="4736"/>
            <ac:picMk id="2" creationId="{D2409726-8406-954D-BB32-AA3133A91EAD}"/>
          </ac:picMkLst>
        </pc:picChg>
        <pc:picChg chg="add mod">
          <ac:chgData name="Soolu Thomas" userId="Bm9sTg0pC+zadHcmSYjeq+YrfZYVcmr9Me9QppA4eKQ=" providerId="None" clId="Web-{61D6E248-9FB9-4E8F-B9C9-721658AE1FEE}" dt="2023-04-17T21:24:40.585" v="27" actId="1076"/>
          <ac:picMkLst>
            <pc:docMk/>
            <pc:sldMk cId="1924082829" sldId="4736"/>
            <ac:picMk id="3" creationId="{9AA95AE1-075B-CD83-C68C-90E1ECE5AF9B}"/>
          </ac:picMkLst>
        </pc:picChg>
        <pc:picChg chg="del">
          <ac:chgData name="Soolu Thomas" userId="Bm9sTg0pC+zadHcmSYjeq+YrfZYVcmr9Me9QppA4eKQ=" providerId="None" clId="Web-{61D6E248-9FB9-4E8F-B9C9-721658AE1FEE}" dt="2023-04-17T21:24:25.710" v="23"/>
          <ac:picMkLst>
            <pc:docMk/>
            <pc:sldMk cId="1924082829" sldId="4736"/>
            <ac:picMk id="8" creationId="{C4A2F53A-02C7-EE4E-A3B3-39494ABBC894}"/>
          </ac:picMkLst>
        </pc:picChg>
      </pc:sldChg>
      <pc:sldChg chg="addSp delSp modSp">
        <pc:chgData name="Soolu Thomas" userId="Bm9sTg0pC+zadHcmSYjeq+YrfZYVcmr9Me9QppA4eKQ=" providerId="None" clId="Web-{61D6E248-9FB9-4E8F-B9C9-721658AE1FEE}" dt="2023-04-17T21:34:14.045" v="44" actId="20577"/>
        <pc:sldMkLst>
          <pc:docMk/>
          <pc:sldMk cId="3944947037" sldId="4737"/>
        </pc:sldMkLst>
        <pc:spChg chg="mod">
          <ac:chgData name="Soolu Thomas" userId="Bm9sTg0pC+zadHcmSYjeq+YrfZYVcmr9Me9QppA4eKQ=" providerId="None" clId="Web-{61D6E248-9FB9-4E8F-B9C9-721658AE1FEE}" dt="2023-04-17T21:34:03.748" v="42" actId="1076"/>
          <ac:spMkLst>
            <pc:docMk/>
            <pc:sldMk cId="3944947037" sldId="4737"/>
            <ac:spMk id="3" creationId="{359791DD-D021-C347-AF32-718B2BAD6D84}"/>
          </ac:spMkLst>
        </pc:spChg>
        <pc:spChg chg="mod">
          <ac:chgData name="Soolu Thomas" userId="Bm9sTg0pC+zadHcmSYjeq+YrfZYVcmr9Me9QppA4eKQ=" providerId="None" clId="Web-{61D6E248-9FB9-4E8F-B9C9-721658AE1FEE}" dt="2023-04-17T21:33:49.716" v="40" actId="14100"/>
          <ac:spMkLst>
            <pc:docMk/>
            <pc:sldMk cId="3944947037" sldId="4737"/>
            <ac:spMk id="7" creationId="{9A039DDB-A318-3F46-AADF-4A0EFC6BCBCB}"/>
          </ac:spMkLst>
        </pc:spChg>
        <pc:spChg chg="mod">
          <ac:chgData name="Soolu Thomas" userId="Bm9sTg0pC+zadHcmSYjeq+YrfZYVcmr9Me9QppA4eKQ=" providerId="None" clId="Web-{61D6E248-9FB9-4E8F-B9C9-721658AE1FEE}" dt="2023-04-17T21:34:14.045" v="44" actId="20577"/>
          <ac:spMkLst>
            <pc:docMk/>
            <pc:sldMk cId="3944947037" sldId="4737"/>
            <ac:spMk id="11" creationId="{EBE35653-5BA8-2643-A7A8-36F40A3E92BA}"/>
          </ac:spMkLst>
        </pc:spChg>
        <pc:spChg chg="mod">
          <ac:chgData name="Soolu Thomas" userId="Bm9sTg0pC+zadHcmSYjeq+YrfZYVcmr9Me9QppA4eKQ=" providerId="None" clId="Web-{61D6E248-9FB9-4E8F-B9C9-721658AE1FEE}" dt="2023-04-17T21:34:07.013" v="43" actId="1076"/>
          <ac:spMkLst>
            <pc:docMk/>
            <pc:sldMk cId="3944947037" sldId="4737"/>
            <ac:spMk id="12" creationId="{02DC83E5-FDAC-A348-AC83-3200F3A346B8}"/>
          </ac:spMkLst>
        </pc:spChg>
        <pc:picChg chg="add del mod">
          <ac:chgData name="Soolu Thomas" userId="Bm9sTg0pC+zadHcmSYjeq+YrfZYVcmr9Me9QppA4eKQ=" providerId="None" clId="Web-{61D6E248-9FB9-4E8F-B9C9-721658AE1FEE}" dt="2023-04-17T21:33:18.560" v="32"/>
          <ac:picMkLst>
            <pc:docMk/>
            <pc:sldMk cId="3944947037" sldId="4737"/>
            <ac:picMk id="2" creationId="{CD91DB3D-2DA5-9CC7-CD25-4D2C9204C3C9}"/>
          </ac:picMkLst>
        </pc:picChg>
        <pc:picChg chg="add mod ord">
          <ac:chgData name="Soolu Thomas" userId="Bm9sTg0pC+zadHcmSYjeq+YrfZYVcmr9Me9QppA4eKQ=" providerId="None" clId="Web-{61D6E248-9FB9-4E8F-B9C9-721658AE1FEE}" dt="2023-04-17T21:33:39.419" v="38"/>
          <ac:picMkLst>
            <pc:docMk/>
            <pc:sldMk cId="3944947037" sldId="4737"/>
            <ac:picMk id="4" creationId="{AC10585D-AFCC-ADC0-2500-571D112AEAE8}"/>
          </ac:picMkLst>
        </pc:picChg>
        <pc:picChg chg="del">
          <ac:chgData name="Soolu Thomas" userId="Bm9sTg0pC+zadHcmSYjeq+YrfZYVcmr9Me9QppA4eKQ=" providerId="None" clId="Web-{61D6E248-9FB9-4E8F-B9C9-721658AE1FEE}" dt="2023-04-17T21:33:05.622" v="29"/>
          <ac:picMkLst>
            <pc:docMk/>
            <pc:sldMk cId="3944947037" sldId="4737"/>
            <ac:picMk id="6" creationId="{0BB72225-019B-A94F-A241-446CA065B6C4}"/>
          </ac:picMkLst>
        </pc:picChg>
      </pc:sldChg>
      <pc:sldChg chg="addSp delSp modSp">
        <pc:chgData name="Soolu Thomas" userId="Bm9sTg0pC+zadHcmSYjeq+YrfZYVcmr9Me9QppA4eKQ=" providerId="None" clId="Web-{61D6E248-9FB9-4E8F-B9C9-721658AE1FEE}" dt="2023-04-17T21:22:47.881" v="21" actId="20577"/>
        <pc:sldMkLst>
          <pc:docMk/>
          <pc:sldMk cId="3874865017" sldId="4738"/>
        </pc:sldMkLst>
        <pc:spChg chg="add del mod">
          <ac:chgData name="Soolu Thomas" userId="Bm9sTg0pC+zadHcmSYjeq+YrfZYVcmr9Me9QppA4eKQ=" providerId="None" clId="Web-{61D6E248-9FB9-4E8F-B9C9-721658AE1FEE}" dt="2023-04-17T21:21:25.255" v="4"/>
          <ac:spMkLst>
            <pc:docMk/>
            <pc:sldMk cId="3874865017" sldId="4738"/>
            <ac:spMk id="3" creationId="{B5FE5283-8662-FCDD-1BC3-7BFB67B92E10}"/>
          </ac:spMkLst>
        </pc:spChg>
        <pc:spChg chg="mod">
          <ac:chgData name="Soolu Thomas" userId="Bm9sTg0pC+zadHcmSYjeq+YrfZYVcmr9Me9QppA4eKQ=" providerId="None" clId="Web-{61D6E248-9FB9-4E8F-B9C9-721658AE1FEE}" dt="2023-04-17T21:22:47.881" v="21" actId="20577"/>
          <ac:spMkLst>
            <pc:docMk/>
            <pc:sldMk cId="3874865017" sldId="4738"/>
            <ac:spMk id="6" creationId="{1B8945FA-ED23-B14B-BAC8-FC2D1F4429D1}"/>
          </ac:spMkLst>
        </pc:spChg>
        <pc:spChg chg="del">
          <ac:chgData name="Soolu Thomas" userId="Bm9sTg0pC+zadHcmSYjeq+YrfZYVcmr9Me9QppA4eKQ=" providerId="None" clId="Web-{61D6E248-9FB9-4E8F-B9C9-721658AE1FEE}" dt="2023-04-17T21:21:22.989" v="3"/>
          <ac:spMkLst>
            <pc:docMk/>
            <pc:sldMk cId="3874865017" sldId="4738"/>
            <ac:spMk id="9" creationId="{6C7339FC-B5BE-9849-96DD-668F1D0386E4}"/>
          </ac:spMkLst>
        </pc:spChg>
        <pc:picChg chg="add mod">
          <ac:chgData name="Soolu Thomas" userId="Bm9sTg0pC+zadHcmSYjeq+YrfZYVcmr9Me9QppA4eKQ=" providerId="None" clId="Web-{61D6E248-9FB9-4E8F-B9C9-721658AE1FEE}" dt="2023-04-17T21:21:53.114" v="8" actId="1076"/>
          <ac:picMkLst>
            <pc:docMk/>
            <pc:sldMk cId="3874865017" sldId="4738"/>
            <ac:picMk id="4" creationId="{200DE3FF-20E7-BF91-CF92-BAD829D1D60C}"/>
          </ac:picMkLst>
        </pc:picChg>
        <pc:picChg chg="del">
          <ac:chgData name="Soolu Thomas" userId="Bm9sTg0pC+zadHcmSYjeq+YrfZYVcmr9Me9QppA4eKQ=" providerId="None" clId="Web-{61D6E248-9FB9-4E8F-B9C9-721658AE1FEE}" dt="2023-04-17T21:21:19.614" v="0"/>
          <ac:picMkLst>
            <pc:docMk/>
            <pc:sldMk cId="3874865017" sldId="4738"/>
            <ac:picMk id="7" creationId="{F34D3F53-3871-0447-8F97-2B6D2731316C}"/>
          </ac:picMkLst>
        </pc:picChg>
      </pc:sldChg>
      <pc:sldChg chg="modSp">
        <pc:chgData name="Soolu Thomas" userId="Bm9sTg0pC+zadHcmSYjeq+YrfZYVcmr9Me9QppA4eKQ=" providerId="None" clId="Web-{61D6E248-9FB9-4E8F-B9C9-721658AE1FEE}" dt="2023-04-17T21:35:49.421" v="57" actId="20577"/>
        <pc:sldMkLst>
          <pc:docMk/>
          <pc:sldMk cId="3201370450" sldId="2142533449"/>
        </pc:sldMkLst>
        <pc:spChg chg="mod">
          <ac:chgData name="Soolu Thomas" userId="Bm9sTg0pC+zadHcmSYjeq+YrfZYVcmr9Me9QppA4eKQ=" providerId="None" clId="Web-{61D6E248-9FB9-4E8F-B9C9-721658AE1FEE}" dt="2023-04-17T21:35:49.421" v="57" actId="20577"/>
          <ac:spMkLst>
            <pc:docMk/>
            <pc:sldMk cId="3201370450" sldId="2142533449"/>
            <ac:spMk id="3" creationId="{1DD34CD3-16EA-1A42-9EAF-43AE515858A4}"/>
          </ac:spMkLst>
        </pc:spChg>
      </pc:sldChg>
      <pc:sldChg chg="modSp">
        <pc:chgData name="Soolu Thomas" userId="Bm9sTg0pC+zadHcmSYjeq+YrfZYVcmr9Me9QppA4eKQ=" providerId="None" clId="Web-{61D6E248-9FB9-4E8F-B9C9-721658AE1FEE}" dt="2023-04-17T21:35:35.358" v="55" actId="20577"/>
        <pc:sldMkLst>
          <pc:docMk/>
          <pc:sldMk cId="4074394557" sldId="2142533457"/>
        </pc:sldMkLst>
        <pc:spChg chg="mod">
          <ac:chgData name="Soolu Thomas" userId="Bm9sTg0pC+zadHcmSYjeq+YrfZYVcmr9Me9QppA4eKQ=" providerId="None" clId="Web-{61D6E248-9FB9-4E8F-B9C9-721658AE1FEE}" dt="2023-04-17T21:35:35.358" v="55" actId="20577"/>
          <ac:spMkLst>
            <pc:docMk/>
            <pc:sldMk cId="4074394557" sldId="2142533457"/>
            <ac:spMk id="3" creationId="{9E85EB04-C547-4DBC-8DFD-D110B8C4DF8E}"/>
          </ac:spMkLst>
        </pc:spChg>
      </pc:sldChg>
      <pc:sldChg chg="modSp">
        <pc:chgData name="Soolu Thomas" userId="Bm9sTg0pC+zadHcmSYjeq+YrfZYVcmr9Me9QppA4eKQ=" providerId="None" clId="Web-{61D6E248-9FB9-4E8F-B9C9-721658AE1FEE}" dt="2023-04-17T21:35:03.030" v="52" actId="1076"/>
        <pc:sldMkLst>
          <pc:docMk/>
          <pc:sldMk cId="150256232" sldId="2146846934"/>
        </pc:sldMkLst>
        <pc:spChg chg="mod">
          <ac:chgData name="Soolu Thomas" userId="Bm9sTg0pC+zadHcmSYjeq+YrfZYVcmr9Me9QppA4eKQ=" providerId="None" clId="Web-{61D6E248-9FB9-4E8F-B9C9-721658AE1FEE}" dt="2023-04-17T21:35:03.030" v="52" actId="1076"/>
          <ac:spMkLst>
            <pc:docMk/>
            <pc:sldMk cId="150256232" sldId="2146846934"/>
            <ac:spMk id="13" creationId="{9BB7D716-C025-D040-B213-32FB664E14FA}"/>
          </ac:spMkLst>
        </pc:spChg>
        <pc:spChg chg="mod">
          <ac:chgData name="Soolu Thomas" userId="Bm9sTg0pC+zadHcmSYjeq+YrfZYVcmr9Me9QppA4eKQ=" providerId="None" clId="Web-{61D6E248-9FB9-4E8F-B9C9-721658AE1FEE}" dt="2023-04-17T21:34:47.983" v="47" actId="1076"/>
          <ac:spMkLst>
            <pc:docMk/>
            <pc:sldMk cId="150256232" sldId="2146846934"/>
            <ac:spMk id="22" creationId="{BAA5F0B7-A55A-BD4C-A6C6-BA3DB25D58F1}"/>
          </ac:spMkLst>
        </pc:spChg>
      </pc:sldChg>
    </pc:docChg>
  </pc:docChgLst>
  <pc:docChgLst>
    <pc:chgData name="Soolu Thomas" userId="Bm9sTg0pC+zadHcmSYjeq+YrfZYVcmr9Me9QppA4eKQ=" providerId="None" clId="Web-{4B80FB3D-96FF-4FB7-B440-B22A64FE442B}"/>
    <pc:docChg chg="modSld">
      <pc:chgData name="Soolu Thomas" userId="Bm9sTg0pC+zadHcmSYjeq+YrfZYVcmr9Me9QppA4eKQ=" providerId="None" clId="Web-{4B80FB3D-96FF-4FB7-B440-B22A64FE442B}" dt="2023-04-17T21:49:27.547" v="4" actId="20577"/>
      <pc:docMkLst>
        <pc:docMk/>
      </pc:docMkLst>
      <pc:sldChg chg="modSp">
        <pc:chgData name="Soolu Thomas" userId="Bm9sTg0pC+zadHcmSYjeq+YrfZYVcmr9Me9QppA4eKQ=" providerId="None" clId="Web-{4B80FB3D-96FF-4FB7-B440-B22A64FE442B}" dt="2023-04-17T21:47:54.498" v="0" actId="20577"/>
        <pc:sldMkLst>
          <pc:docMk/>
          <pc:sldMk cId="3704766056" sldId="271"/>
        </pc:sldMkLst>
        <pc:spChg chg="mod">
          <ac:chgData name="Soolu Thomas" userId="Bm9sTg0pC+zadHcmSYjeq+YrfZYVcmr9Me9QppA4eKQ=" providerId="None" clId="Web-{4B80FB3D-96FF-4FB7-B440-B22A64FE442B}" dt="2023-04-17T21:47:54.498" v="0" actId="20577"/>
          <ac:spMkLst>
            <pc:docMk/>
            <pc:sldMk cId="3704766056" sldId="271"/>
            <ac:spMk id="22" creationId="{BAA5F0B7-A55A-BD4C-A6C6-BA3DB25D58F1}"/>
          </ac:spMkLst>
        </pc:spChg>
      </pc:sldChg>
      <pc:sldChg chg="modSp">
        <pc:chgData name="Soolu Thomas" userId="Bm9sTg0pC+zadHcmSYjeq+YrfZYVcmr9Me9QppA4eKQ=" providerId="None" clId="Web-{4B80FB3D-96FF-4FB7-B440-B22A64FE442B}" dt="2023-04-17T21:49:27.547" v="4" actId="20577"/>
        <pc:sldMkLst>
          <pc:docMk/>
          <pc:sldMk cId="1967362127" sldId="2142533456"/>
        </pc:sldMkLst>
        <pc:spChg chg="mod">
          <ac:chgData name="Soolu Thomas" userId="Bm9sTg0pC+zadHcmSYjeq+YrfZYVcmr9Me9QppA4eKQ=" providerId="None" clId="Web-{4B80FB3D-96FF-4FB7-B440-B22A64FE442B}" dt="2023-04-17T21:49:27.547" v="4" actId="20577"/>
          <ac:spMkLst>
            <pc:docMk/>
            <pc:sldMk cId="1967362127" sldId="2142533456"/>
            <ac:spMk id="21" creationId="{719E4805-F6A4-48CD-8A19-240BDB3490D1}"/>
          </ac:spMkLst>
        </pc:spChg>
        <pc:spChg chg="mod">
          <ac:chgData name="Soolu Thomas" userId="Bm9sTg0pC+zadHcmSYjeq+YrfZYVcmr9Me9QppA4eKQ=" providerId="None" clId="Web-{4B80FB3D-96FF-4FB7-B440-B22A64FE442B}" dt="2023-04-17T21:48:31.655" v="2" actId="1076"/>
          <ac:spMkLst>
            <pc:docMk/>
            <pc:sldMk cId="1967362127" sldId="2142533456"/>
            <ac:spMk id="24" creationId="{1B355132-DE21-46A6-9D68-57F7799E55D7}"/>
          </ac:spMkLst>
        </pc:spChg>
      </pc:sldChg>
      <pc:sldChg chg="delSp">
        <pc:chgData name="Soolu Thomas" userId="Bm9sTg0pC+zadHcmSYjeq+YrfZYVcmr9Me9QppA4eKQ=" providerId="None" clId="Web-{4B80FB3D-96FF-4FB7-B440-B22A64FE442B}" dt="2023-04-17T21:48:03.092" v="1"/>
        <pc:sldMkLst>
          <pc:docMk/>
          <pc:sldMk cId="150256232" sldId="2146846934"/>
        </pc:sldMkLst>
        <pc:spChg chg="del">
          <ac:chgData name="Soolu Thomas" userId="Bm9sTg0pC+zadHcmSYjeq+YrfZYVcmr9Me9QppA4eKQ=" providerId="None" clId="Web-{4B80FB3D-96FF-4FB7-B440-B22A64FE442B}" dt="2023-04-17T21:48:03.092" v="1"/>
          <ac:spMkLst>
            <pc:docMk/>
            <pc:sldMk cId="150256232" sldId="2146846934"/>
            <ac:spMk id="22" creationId="{BAA5F0B7-A55A-BD4C-A6C6-BA3DB25D58F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72364-FD20-E04D-963B-B9BEA557738A}" type="datetimeFigureOut">
              <a:rPr kumimoji="1" lang="ja-JP" altLang="en-US" smtClean="0"/>
              <a:t>2023/4/17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AB766-8D9F-914C-8495-AB8B119B1D68}" type="slidenum">
              <a:rPr kumimoji="1" lang="ja-JP" altLang="en-US" smtClean="0"/>
              <a:t>‹#›</a:t>
            </a:fld>
            <a:endParaRPr kumimoji="1" lang="ja-JP" altLang="en-US"/>
          </a:p>
        </p:txBody>
      </p:sp>
    </p:spTree>
    <p:extLst>
      <p:ext uri="{BB962C8B-B14F-4D97-AF65-F5344CB8AC3E}">
        <p14:creationId xmlns:p14="http://schemas.microsoft.com/office/powerpoint/2010/main" val="144196523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40AB766-8D9F-914C-8495-AB8B119B1D68}" type="slidenum">
              <a:rPr kumimoji="1" lang="ja-JP" altLang="en-US" smtClean="0"/>
              <a:t>2</a:t>
            </a:fld>
            <a:endParaRPr kumimoji="1" lang="ja-JP" altLang="en-US"/>
          </a:p>
        </p:txBody>
      </p:sp>
    </p:spTree>
    <p:extLst>
      <p:ext uri="{BB962C8B-B14F-4D97-AF65-F5344CB8AC3E}">
        <p14:creationId xmlns:p14="http://schemas.microsoft.com/office/powerpoint/2010/main" val="350620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940AB766-8D9F-914C-8495-AB8B119B1D68}" type="slidenum">
              <a:rPr kumimoji="1" lang="ja-JP" altLang="en-US" smtClean="0"/>
              <a:t>11</a:t>
            </a:fld>
            <a:endParaRPr kumimoji="1" lang="ja-JP" altLang="en-US"/>
          </a:p>
        </p:txBody>
      </p:sp>
    </p:spTree>
    <p:extLst>
      <p:ext uri="{BB962C8B-B14F-4D97-AF65-F5344CB8AC3E}">
        <p14:creationId xmlns:p14="http://schemas.microsoft.com/office/powerpoint/2010/main" val="924169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2187594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2">
    <p:bg>
      <p:bgPr>
        <a:solidFill>
          <a:srgbClr val="8CC63F"/>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270317" cy="5623984"/>
          </a:xfrm>
          <a:prstGeom prst="rect">
            <a:avLst/>
          </a:prstGeom>
          <a:noFill/>
          <a:ln w="9525">
            <a:noFill/>
            <a:miter lim="800000"/>
            <a:headEnd/>
            <a:tailEnd/>
          </a:ln>
        </p:spPr>
      </p:pic>
      <p:sp>
        <p:nvSpPr>
          <p:cNvPr id="7" name="Title 8"/>
          <p:cNvSpPr>
            <a:spLocks noGrp="1"/>
          </p:cNvSpPr>
          <p:nvPr>
            <p:ph type="title" hasCustomPrompt="1"/>
          </p:nvPr>
        </p:nvSpPr>
        <p:spPr>
          <a:xfrm>
            <a:off x="451104" y="1487424"/>
            <a:ext cx="11411712" cy="2194560"/>
          </a:xfrm>
        </p:spPr>
        <p:txBody>
          <a:bodyPr anchor="b" anchorCtr="0">
            <a:noAutofit/>
          </a:bodyPr>
          <a:lstStyle>
            <a:lvl1pPr>
              <a:defRPr sz="4500">
                <a:solidFill>
                  <a:schemeClr val="bg1"/>
                </a:solidFill>
              </a:defRPr>
            </a:lvl1pPr>
          </a:lstStyle>
          <a:p>
            <a:r>
              <a:rPr lang="en-US" dirty="0"/>
              <a:t>Section page</a:t>
            </a:r>
          </a:p>
        </p:txBody>
      </p:sp>
      <p:sp>
        <p:nvSpPr>
          <p:cNvPr id="8" name="Text Placeholder 10"/>
          <p:cNvSpPr>
            <a:spLocks noGrp="1"/>
          </p:cNvSpPr>
          <p:nvPr>
            <p:ph type="body" sz="quarter" idx="10" hasCustomPrompt="1"/>
          </p:nvPr>
        </p:nvSpPr>
        <p:spPr>
          <a:xfrm>
            <a:off x="487680" y="3831411"/>
            <a:ext cx="11375136"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57431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solidFill>
          <a:srgbClr val="00A6A0"/>
        </a:solidFill>
        <a:effectLst/>
      </p:bgPr>
    </p:bg>
    <p:spTree>
      <p:nvGrpSpPr>
        <p:cNvPr id="1" name=""/>
        <p:cNvGrpSpPr/>
        <p:nvPr/>
      </p:nvGrpSpPr>
      <p:grpSpPr>
        <a:xfrm>
          <a:off x="0" y="0"/>
          <a:ext cx="0" cy="0"/>
          <a:chOff x="0" y="0"/>
          <a:chExt cx="0" cy="0"/>
        </a:xfrm>
      </p:grpSpPr>
      <p:pic>
        <p:nvPicPr>
          <p:cNvPr id="4"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270317" cy="5623984"/>
          </a:xfrm>
          <a:prstGeom prst="rect">
            <a:avLst/>
          </a:prstGeom>
          <a:noFill/>
          <a:ln w="9525">
            <a:noFill/>
            <a:miter lim="800000"/>
            <a:headEnd/>
            <a:tailEnd/>
          </a:ln>
        </p:spPr>
      </p:pic>
      <p:sp>
        <p:nvSpPr>
          <p:cNvPr id="10" name="Title 8"/>
          <p:cNvSpPr>
            <a:spLocks noGrp="1"/>
          </p:cNvSpPr>
          <p:nvPr>
            <p:ph type="title" hasCustomPrompt="1"/>
          </p:nvPr>
        </p:nvSpPr>
        <p:spPr>
          <a:xfrm>
            <a:off x="451104" y="1487424"/>
            <a:ext cx="11411712" cy="2194560"/>
          </a:xfrm>
        </p:spPr>
        <p:txBody>
          <a:bodyPr anchor="b" anchorCtr="0">
            <a:noAutofit/>
          </a:bodyPr>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487680" y="3831411"/>
            <a:ext cx="11375136"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4185648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4">
    <p:bg>
      <p:bgPr>
        <a:solidFill>
          <a:srgbClr val="FDB813"/>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270317" cy="5623984"/>
          </a:xfrm>
          <a:prstGeom prst="rect">
            <a:avLst/>
          </a:prstGeom>
          <a:noFill/>
          <a:ln w="9525">
            <a:noFill/>
            <a:miter lim="800000"/>
            <a:headEnd/>
            <a:tailEnd/>
          </a:ln>
        </p:spPr>
      </p:pic>
      <p:sp>
        <p:nvSpPr>
          <p:cNvPr id="8" name="Title 8"/>
          <p:cNvSpPr>
            <a:spLocks noGrp="1"/>
          </p:cNvSpPr>
          <p:nvPr>
            <p:ph type="title" hasCustomPrompt="1"/>
          </p:nvPr>
        </p:nvSpPr>
        <p:spPr>
          <a:xfrm>
            <a:off x="451104" y="1487424"/>
            <a:ext cx="11411712" cy="2194560"/>
          </a:xfrm>
        </p:spPr>
        <p:txBody>
          <a:bodyPr anchor="b" anchorCtr="0">
            <a:noAutofit/>
          </a:bodyPr>
          <a:lstStyle>
            <a:lvl1pPr>
              <a:defRPr sz="4500">
                <a:solidFill>
                  <a:schemeClr val="bg1"/>
                </a:solidFill>
              </a:defRPr>
            </a:lvl1pPr>
          </a:lstStyle>
          <a:p>
            <a:r>
              <a:rPr lang="en-US" dirty="0"/>
              <a:t>Section page</a:t>
            </a:r>
          </a:p>
        </p:txBody>
      </p:sp>
      <p:sp>
        <p:nvSpPr>
          <p:cNvPr id="10" name="Text Placeholder 10"/>
          <p:cNvSpPr>
            <a:spLocks noGrp="1"/>
          </p:cNvSpPr>
          <p:nvPr>
            <p:ph type="body" sz="quarter" idx="10" hasCustomPrompt="1"/>
          </p:nvPr>
        </p:nvSpPr>
        <p:spPr>
          <a:xfrm>
            <a:off x="487680" y="3831411"/>
            <a:ext cx="11375136"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2890944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5">
    <p:bg>
      <p:bgPr>
        <a:solidFill>
          <a:srgbClr val="F19027"/>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270317" cy="5623984"/>
          </a:xfrm>
          <a:prstGeom prst="rect">
            <a:avLst/>
          </a:prstGeom>
          <a:noFill/>
          <a:ln w="9525">
            <a:noFill/>
            <a:miter lim="800000"/>
            <a:headEnd/>
            <a:tailEnd/>
          </a:ln>
        </p:spPr>
      </p:pic>
      <p:sp>
        <p:nvSpPr>
          <p:cNvPr id="8" name="Title 8"/>
          <p:cNvSpPr>
            <a:spLocks noGrp="1"/>
          </p:cNvSpPr>
          <p:nvPr>
            <p:ph type="title" hasCustomPrompt="1"/>
          </p:nvPr>
        </p:nvSpPr>
        <p:spPr>
          <a:xfrm>
            <a:off x="451104" y="1487424"/>
            <a:ext cx="11411712" cy="2194560"/>
          </a:xfrm>
        </p:spPr>
        <p:txBody>
          <a:bodyPr anchor="b" anchorCtr="0">
            <a:noAutofit/>
          </a:bodyPr>
          <a:lstStyle>
            <a:lvl1pPr>
              <a:defRPr sz="4500">
                <a:solidFill>
                  <a:schemeClr val="bg1"/>
                </a:solidFill>
              </a:defRPr>
            </a:lvl1pPr>
          </a:lstStyle>
          <a:p>
            <a:r>
              <a:rPr lang="en-US" dirty="0"/>
              <a:t>Section page</a:t>
            </a:r>
          </a:p>
        </p:txBody>
      </p:sp>
      <p:sp>
        <p:nvSpPr>
          <p:cNvPr id="10" name="Text Placeholder 10"/>
          <p:cNvSpPr>
            <a:spLocks noGrp="1"/>
          </p:cNvSpPr>
          <p:nvPr>
            <p:ph type="body" sz="quarter" idx="10" hasCustomPrompt="1"/>
          </p:nvPr>
        </p:nvSpPr>
        <p:spPr>
          <a:xfrm>
            <a:off x="487680" y="3831411"/>
            <a:ext cx="11375136"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1692511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6">
    <p:bg>
      <p:bgPr>
        <a:solidFill>
          <a:srgbClr val="F04E37"/>
        </a:solidFill>
        <a:effectLst/>
      </p:bgPr>
    </p:bg>
    <p:spTree>
      <p:nvGrpSpPr>
        <p:cNvPr id="1" name=""/>
        <p:cNvGrpSpPr/>
        <p:nvPr/>
      </p:nvGrpSpPr>
      <p:grpSpPr>
        <a:xfrm>
          <a:off x="0" y="0"/>
          <a:ext cx="0" cy="0"/>
          <a:chOff x="0" y="0"/>
          <a:chExt cx="0" cy="0"/>
        </a:xfrm>
      </p:grpSpPr>
      <p:pic>
        <p:nvPicPr>
          <p:cNvPr id="8"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270317" cy="5623984"/>
          </a:xfrm>
          <a:prstGeom prst="rect">
            <a:avLst/>
          </a:prstGeom>
          <a:noFill/>
          <a:ln w="9525">
            <a:noFill/>
            <a:miter lim="800000"/>
            <a:headEnd/>
            <a:tailEnd/>
          </a:ln>
        </p:spPr>
      </p:pic>
      <p:sp>
        <p:nvSpPr>
          <p:cNvPr id="10" name="Title 8"/>
          <p:cNvSpPr>
            <a:spLocks noGrp="1"/>
          </p:cNvSpPr>
          <p:nvPr>
            <p:ph type="title" hasCustomPrompt="1"/>
          </p:nvPr>
        </p:nvSpPr>
        <p:spPr>
          <a:xfrm>
            <a:off x="451104" y="1487424"/>
            <a:ext cx="11411712" cy="2194560"/>
          </a:xfrm>
        </p:spPr>
        <p:txBody>
          <a:bodyPr anchor="b" anchorCtr="0">
            <a:noAutofit/>
          </a:bodyPr>
          <a:lstStyle>
            <a:lvl1pPr>
              <a:defRPr sz="4500">
                <a:solidFill>
                  <a:schemeClr val="bg1"/>
                </a:solidFill>
              </a:defRPr>
            </a:lvl1pPr>
          </a:lstStyle>
          <a:p>
            <a:r>
              <a:rPr lang="en-US" dirty="0"/>
              <a:t>Section page</a:t>
            </a:r>
          </a:p>
        </p:txBody>
      </p:sp>
      <p:sp>
        <p:nvSpPr>
          <p:cNvPr id="11" name="Text Placeholder 10"/>
          <p:cNvSpPr>
            <a:spLocks noGrp="1"/>
          </p:cNvSpPr>
          <p:nvPr>
            <p:ph type="body" sz="quarter" idx="10" hasCustomPrompt="1"/>
          </p:nvPr>
        </p:nvSpPr>
        <p:spPr>
          <a:xfrm>
            <a:off x="487680" y="3831411"/>
            <a:ext cx="11375136"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2855422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7">
    <p:bg>
      <p:bgPr>
        <a:solidFill>
          <a:srgbClr val="AB1A86"/>
        </a:solidFill>
        <a:effectLst/>
      </p:bgPr>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270317" cy="5623984"/>
          </a:xfrm>
          <a:prstGeom prst="rect">
            <a:avLst/>
          </a:prstGeom>
          <a:noFill/>
          <a:ln w="9525">
            <a:noFill/>
            <a:miter lim="800000"/>
            <a:headEnd/>
            <a:tailEnd/>
          </a:ln>
        </p:spPr>
      </p:pic>
      <p:sp>
        <p:nvSpPr>
          <p:cNvPr id="8" name="Title 8"/>
          <p:cNvSpPr>
            <a:spLocks noGrp="1"/>
          </p:cNvSpPr>
          <p:nvPr>
            <p:ph type="title" hasCustomPrompt="1"/>
          </p:nvPr>
        </p:nvSpPr>
        <p:spPr>
          <a:xfrm>
            <a:off x="451104" y="1487424"/>
            <a:ext cx="11411712" cy="2194560"/>
          </a:xfrm>
        </p:spPr>
        <p:txBody>
          <a:bodyPr anchor="b" anchorCtr="0">
            <a:noAutofit/>
          </a:bodyPr>
          <a:lstStyle>
            <a:lvl1pPr>
              <a:defRPr sz="4500">
                <a:solidFill>
                  <a:schemeClr val="bg1"/>
                </a:solidFill>
              </a:defRPr>
            </a:lvl1pPr>
          </a:lstStyle>
          <a:p>
            <a:r>
              <a:rPr lang="en-US" dirty="0"/>
              <a:t>Section page</a:t>
            </a:r>
          </a:p>
        </p:txBody>
      </p:sp>
      <p:sp>
        <p:nvSpPr>
          <p:cNvPr id="10" name="Text Placeholder 10"/>
          <p:cNvSpPr>
            <a:spLocks noGrp="1"/>
          </p:cNvSpPr>
          <p:nvPr>
            <p:ph type="body" sz="quarter" idx="10" hasCustomPrompt="1"/>
          </p:nvPr>
        </p:nvSpPr>
        <p:spPr>
          <a:xfrm>
            <a:off x="487680" y="3831411"/>
            <a:ext cx="11375136"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Tree>
    <p:extLst>
      <p:ext uri="{BB962C8B-B14F-4D97-AF65-F5344CB8AC3E}">
        <p14:creationId xmlns:p14="http://schemas.microsoft.com/office/powerpoint/2010/main" val="2342558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1" y="292100"/>
            <a:ext cx="11582400" cy="387798"/>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3" name="Slide Number Placeholder 2"/>
          <p:cNvSpPr>
            <a:spLocks noGrp="1"/>
          </p:cNvSpPr>
          <p:nvPr>
            <p:ph type="sldNum" sz="quarter" idx="10"/>
          </p:nvPr>
        </p:nvSpPr>
        <p:spPr/>
        <p:txBody>
          <a:bodyPr/>
          <a:lstStyle/>
          <a:p>
            <a:fld id="{92EDDE8C-FCD3-47EF-B8D4-5308179AEE2C}" type="slidenum">
              <a:rPr lang="en-US" smtClean="0"/>
              <a:pPr/>
              <a:t>‹#›</a:t>
            </a:fld>
            <a:endParaRPr lang="en-US" dirty="0"/>
          </a:p>
        </p:txBody>
      </p:sp>
      <p:sp>
        <p:nvSpPr>
          <p:cNvPr id="8" name="Text Placeholder 6"/>
          <p:cNvSpPr>
            <a:spLocks noGrp="1"/>
          </p:cNvSpPr>
          <p:nvPr>
            <p:ph type="body" sz="quarter" idx="12" hasCustomPrompt="1"/>
          </p:nvPr>
        </p:nvSpPr>
        <p:spPr>
          <a:xfrm>
            <a:off x="4218434" y="1828800"/>
            <a:ext cx="7583793" cy="4114800"/>
          </a:xfrm>
        </p:spPr>
        <p:txBody>
          <a:bodyPr lIns="0" tIns="91440" bIns="0"/>
          <a:lstStyle>
            <a:lvl1pPr marL="0" indent="0">
              <a:lnSpc>
                <a:spcPts val="1300"/>
              </a:lnSpc>
              <a:spcBef>
                <a:spcPts val="1080"/>
              </a:spcBef>
              <a:buNone/>
              <a:defRPr sz="1200"/>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blue and bold</a:t>
            </a:r>
          </a:p>
        </p:txBody>
      </p:sp>
      <p:sp>
        <p:nvSpPr>
          <p:cNvPr id="13" name="Text Placeholder 12"/>
          <p:cNvSpPr>
            <a:spLocks noGrp="1"/>
          </p:cNvSpPr>
          <p:nvPr>
            <p:ph type="body" sz="quarter" idx="13" hasCustomPrompt="1"/>
          </p:nvPr>
        </p:nvSpPr>
        <p:spPr>
          <a:xfrm>
            <a:off x="438912" y="1828800"/>
            <a:ext cx="3657600" cy="4114800"/>
          </a:xfrm>
        </p:spPr>
        <p:txBody>
          <a:bodyPr/>
          <a:lstStyle>
            <a:lvl1pPr marL="0" indent="0">
              <a:buNone/>
              <a:defRPr sz="1800"/>
            </a:lvl1pPr>
          </a:lstStyle>
          <a:p>
            <a:pPr lvl="0"/>
            <a:r>
              <a:rPr lang="en-US" dirty="0"/>
              <a:t>Content heading</a:t>
            </a:r>
          </a:p>
        </p:txBody>
      </p:sp>
    </p:spTree>
    <p:extLst>
      <p:ext uri="{BB962C8B-B14F-4D97-AF65-F5344CB8AC3E}">
        <p14:creationId xmlns:p14="http://schemas.microsoft.com/office/powerpoint/2010/main" val="1300863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438151" y="5440680"/>
            <a:ext cx="11338560" cy="387798"/>
          </a:xfrm>
        </p:spPr>
        <p:txBody>
          <a:bodyPr/>
          <a:lstStyle>
            <a:lvl1pPr>
              <a:defRPr>
                <a:solidFill>
                  <a:srgbClr val="FDB813"/>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438912" y="5989320"/>
            <a:ext cx="11338560" cy="731520"/>
          </a:xfrm>
        </p:spPr>
        <p:txBody>
          <a:bodyPr/>
          <a:lstStyle>
            <a:lvl1pPr marL="0" indent="0">
              <a:buNone/>
              <a:defRPr lang="en-US" sz="16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extLst>
      <p:ext uri="{BB962C8B-B14F-4D97-AF65-F5344CB8AC3E}">
        <p14:creationId xmlns:p14="http://schemas.microsoft.com/office/powerpoint/2010/main" val="1016941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12192000" cy="4526280"/>
          </a:xfrm>
        </p:spPr>
        <p:txBody>
          <a:bodyPr tIns="914400" anchor="ctr" anchorCtr="0"/>
          <a:lstStyle>
            <a:lvl1pPr algn="ctr">
              <a:buNone/>
              <a:defRPr/>
            </a:lvl1pPr>
          </a:lstStyle>
          <a:p>
            <a:endParaRPr lang="en-US" dirty="0"/>
          </a:p>
        </p:txBody>
      </p:sp>
      <p:sp>
        <p:nvSpPr>
          <p:cNvPr id="2" name="Title 1"/>
          <p:cNvSpPr>
            <a:spLocks noGrp="1"/>
          </p:cNvSpPr>
          <p:nvPr>
            <p:ph type="title" hasCustomPrompt="1"/>
          </p:nvPr>
        </p:nvSpPr>
        <p:spPr>
          <a:xfrm>
            <a:off x="487680" y="5257803"/>
            <a:ext cx="11338560" cy="221599"/>
          </a:xfrm>
        </p:spPr>
        <p:txBody>
          <a:bodyPr/>
          <a:lstStyle>
            <a:lvl1pPr>
              <a:defRPr sz="1600">
                <a:solidFill>
                  <a:srgbClr val="00B0DA"/>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487680" y="5532120"/>
            <a:ext cx="9753600" cy="914400"/>
          </a:xfr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
        <p:nvSpPr>
          <p:cNvPr id="7" name="Slide Number Placeholder 6"/>
          <p:cNvSpPr>
            <a:spLocks noGrp="1"/>
          </p:cNvSpPr>
          <p:nvPr>
            <p:ph type="sldNum" sz="quarter" idx="11"/>
          </p:nvPr>
        </p:nvSpPr>
        <p:spPr/>
        <p:txBody>
          <a:bodyPr/>
          <a:lstStyle/>
          <a:p>
            <a:fld id="{92EDDE8C-FCD3-47EF-B8D4-5308179AEE2C}" type="slidenum">
              <a:rPr lang="en-US" smtClean="0"/>
              <a:pPr/>
              <a:t>‹#›</a:t>
            </a:fld>
            <a:endParaRPr lang="en-US" dirty="0"/>
          </a:p>
        </p:txBody>
      </p:sp>
    </p:spTree>
    <p:extLst>
      <p:ext uri="{BB962C8B-B14F-4D97-AF65-F5344CB8AC3E}">
        <p14:creationId xmlns:p14="http://schemas.microsoft.com/office/powerpoint/2010/main" val="666056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553998"/>
          </a:xfrm>
        </p:spPr>
        <p:txBody>
          <a:bodyPr/>
          <a:lstStyle>
            <a:lvl1pPr algn="l">
              <a:defRPr sz="4000" b="0" cap="all">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atin typeface="Arial" pitchFamily="34" charset="0"/>
                <a:cs typeface="Arial"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Slide Number Placeholder 3"/>
          <p:cNvSpPr>
            <a:spLocks noGrp="1"/>
          </p:cNvSpPr>
          <p:nvPr>
            <p:ph type="sldNum" sz="quarter" idx="10"/>
          </p:nvPr>
        </p:nvSpPr>
        <p:spPr/>
        <p:txBody>
          <a:bodyPr/>
          <a:lstStyle>
            <a:lvl1pPr>
              <a:defRPr/>
            </a:lvl1pPr>
          </a:lstStyle>
          <a:p>
            <a:fld id="{C56F6E69-880F-4956-8549-CB4C2ABA6493}" type="slidenum">
              <a:rPr lang="en-US"/>
              <a:pPr/>
              <a:t>‹#›</a:t>
            </a:fld>
            <a:endParaRPr lang="en-US" dirty="0"/>
          </a:p>
        </p:txBody>
      </p:sp>
    </p:spTree>
    <p:extLst>
      <p:ext uri="{BB962C8B-B14F-4D97-AF65-F5344CB8AC3E}">
        <p14:creationId xmlns:p14="http://schemas.microsoft.com/office/powerpoint/2010/main" val="359212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7"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57151"/>
            <a:ext cx="12192000" cy="5666317"/>
          </a:xfrm>
          <a:prstGeom prst="rect">
            <a:avLst/>
          </a:prstGeom>
          <a:noFill/>
          <a:ln w="9525">
            <a:noFill/>
            <a:miter lim="800000"/>
            <a:headEnd/>
            <a:tailEnd/>
          </a:ln>
        </p:spPr>
      </p:pic>
      <p:pic>
        <p:nvPicPr>
          <p:cNvPr id="10" name="Picture 46" descr="blue-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1216218" y="6354233"/>
            <a:ext cx="626533" cy="254000"/>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451104" y="3017188"/>
            <a:ext cx="11411712" cy="664797"/>
          </a:xfrm>
        </p:spPr>
        <p:txBody>
          <a:bodyPr anchor="b" anchorCtr="0"/>
          <a:lstStyle>
            <a:lvl1pPr>
              <a:defRPr sz="4800">
                <a:solidFill>
                  <a:srgbClr val="00B0DA"/>
                </a:solidFill>
              </a:defRPr>
            </a:lvl1pPr>
          </a:lstStyle>
          <a:p>
            <a:r>
              <a:rPr lang="en-US" dirty="0"/>
              <a:t>IBM Presentation Title</a:t>
            </a:r>
          </a:p>
        </p:txBody>
      </p:sp>
      <p:sp>
        <p:nvSpPr>
          <p:cNvPr id="11" name="Slide Number Placeholder 4"/>
          <p:cNvSpPr>
            <a:spLocks noGrp="1"/>
          </p:cNvSpPr>
          <p:nvPr>
            <p:ph type="sldNum" sz="quarter" idx="12"/>
          </p:nvPr>
        </p:nvSpPr>
        <p:spPr>
          <a:xfrm>
            <a:off x="438154" y="6524625"/>
            <a:ext cx="2832100" cy="228600"/>
          </a:xfrm>
        </p:spPr>
        <p:txBody>
          <a:bodyPr/>
          <a:lstStyle>
            <a:lvl1pPr>
              <a:defRPr/>
            </a:lvl1pPr>
          </a:lstStyle>
          <a:p>
            <a:fld id="{243B09B9-FE11-485D-B193-4DE649C9C9A3}" type="slidenum">
              <a:rPr lang="en-US"/>
              <a:pPr/>
              <a:t>‹#›</a:t>
            </a:fld>
            <a:endParaRPr lang="en-US" dirty="0"/>
          </a:p>
        </p:txBody>
      </p:sp>
    </p:spTree>
    <p:extLst>
      <p:ext uri="{BB962C8B-B14F-4D97-AF65-F5344CB8AC3E}">
        <p14:creationId xmlns:p14="http://schemas.microsoft.com/office/powerpoint/2010/main" val="1970003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438151" y="1827214"/>
            <a:ext cx="5535083" cy="3656012"/>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6437" y="1827214"/>
            <a:ext cx="5535084" cy="3656012"/>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p:txBody>
          <a:bodyPr/>
          <a:lstStyle>
            <a:lvl1pPr>
              <a:defRPr/>
            </a:lvl1pPr>
          </a:lstStyle>
          <a:p>
            <a:fld id="{243B09B9-FE11-485D-B193-4DE649C9C9A3}" type="slidenum">
              <a:rPr lang="en-US"/>
              <a:pPr/>
              <a:t>‹#›</a:t>
            </a:fld>
            <a:endParaRPr lang="en-US" dirty="0"/>
          </a:p>
        </p:txBody>
      </p:sp>
    </p:spTree>
    <p:extLst>
      <p:ext uri="{BB962C8B-B14F-4D97-AF65-F5344CB8AC3E}">
        <p14:creationId xmlns:p14="http://schemas.microsoft.com/office/powerpoint/2010/main" val="330134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0972800" cy="387798"/>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2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2400" b="0">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p:txBody>
          <a:bodyPr/>
          <a:lstStyle>
            <a:lvl1pPr>
              <a:defRPr/>
            </a:lvl1pPr>
          </a:lstStyle>
          <a:p>
            <a:fld id="{DA39A948-DEA7-4EFA-9130-61B45069BCE3}" type="slidenum">
              <a:rPr lang="en-US"/>
              <a:pPr/>
              <a:t>‹#›</a:t>
            </a:fld>
            <a:endParaRPr lang="en-US" dirty="0"/>
          </a:p>
        </p:txBody>
      </p:sp>
    </p:spTree>
    <p:extLst>
      <p:ext uri="{BB962C8B-B14F-4D97-AF65-F5344CB8AC3E}">
        <p14:creationId xmlns:p14="http://schemas.microsoft.com/office/powerpoint/2010/main" val="17768114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26F9A1-9B46-4608-B497-7E101192DDCD}" type="slidenum">
              <a:rPr lang="en-US"/>
              <a:pPr/>
              <a:t>‹#›</a:t>
            </a:fld>
            <a:endParaRPr lang="en-US" dirty="0"/>
          </a:p>
        </p:txBody>
      </p:sp>
    </p:spTree>
    <p:extLst>
      <p:ext uri="{BB962C8B-B14F-4D97-AF65-F5344CB8AC3E}">
        <p14:creationId xmlns:p14="http://schemas.microsoft.com/office/powerpoint/2010/main" val="2708288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550050"/>
            <a:ext cx="4011084" cy="276999"/>
          </a:xfrm>
        </p:spPr>
        <p:txBody>
          <a:bodyPr anchor="b"/>
          <a:lstStyle>
            <a:lvl1pPr algn="l">
              <a:defRPr sz="2000" b="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a:lvl1pPr>
          </a:lstStyle>
          <a:p>
            <a:fld id="{6F2D88F4-1BBD-4436-A230-2453F5FE0D1D}" type="slidenum">
              <a:rPr lang="en-US"/>
              <a:pPr/>
              <a:t>‹#›</a:t>
            </a:fld>
            <a:endParaRPr lang="en-US" dirty="0"/>
          </a:p>
        </p:txBody>
      </p:sp>
    </p:spTree>
    <p:extLst>
      <p:ext uri="{BB962C8B-B14F-4D97-AF65-F5344CB8AC3E}">
        <p14:creationId xmlns:p14="http://schemas.microsoft.com/office/powerpoint/2010/main" val="19843773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689801"/>
            <a:ext cx="7315200" cy="387798"/>
          </a:xfr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lvl1pPr>
              <a:defRPr>
                <a:latin typeface="Arial" pitchFamily="34" charset="0"/>
                <a:cs typeface="Arial" pitchFamily="34" charset="0"/>
              </a:defRPr>
            </a:lvl1pPr>
          </a:lstStyle>
          <a:p>
            <a:fld id="{24BC8B11-60A6-4B69-B419-B94172AA6415}" type="slidenum">
              <a:rPr lang="en-US" smtClean="0"/>
              <a:pPr/>
              <a:t>‹#›</a:t>
            </a:fld>
            <a:endParaRPr lang="en-US" dirty="0"/>
          </a:p>
        </p:txBody>
      </p:sp>
    </p:spTree>
    <p:extLst>
      <p:ext uri="{BB962C8B-B14F-4D97-AF65-F5344CB8AC3E}">
        <p14:creationId xmlns:p14="http://schemas.microsoft.com/office/powerpoint/2010/main" val="4237088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a:lvl1pPr>
          </a:lstStyle>
          <a:p>
            <a:fld id="{42D62209-4EDF-4572-8BE8-285CD08041F0}" type="slidenum">
              <a:rPr lang="en-US"/>
              <a:pPr/>
              <a:t>‹#›</a:t>
            </a:fld>
            <a:endParaRPr lang="en-US" dirty="0"/>
          </a:p>
        </p:txBody>
      </p:sp>
    </p:spTree>
    <p:extLst>
      <p:ext uri="{BB962C8B-B14F-4D97-AF65-F5344CB8AC3E}">
        <p14:creationId xmlns:p14="http://schemas.microsoft.com/office/powerpoint/2010/main" val="36292332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32753" y="292101"/>
            <a:ext cx="387798" cy="51911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438151" y="292101"/>
            <a:ext cx="8483600" cy="519112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a:lvl1pPr>
          </a:lstStyle>
          <a:p>
            <a:fld id="{01724DF2-28ED-446F-A429-CB9011BDF207}" type="slidenum">
              <a:rPr lang="en-US"/>
              <a:pPr/>
              <a:t>‹#›</a:t>
            </a:fld>
            <a:endParaRPr lang="en-US" dirty="0"/>
          </a:p>
        </p:txBody>
      </p:sp>
    </p:spTree>
    <p:extLst>
      <p:ext uri="{BB962C8B-B14F-4D97-AF65-F5344CB8AC3E}">
        <p14:creationId xmlns:p14="http://schemas.microsoft.com/office/powerpoint/2010/main" val="957717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ja-JP"/>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ja-JP"/>
              <a:t>Click to edit Master subtitle style</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a:defRPr/>
            </a:pPr>
            <a:fld id="{BDE529B5-EF26-4FE6-80B2-A383808D9171}" type="datetimeFigureOut">
              <a:rPr lang="en-US" altLang="ja-JP" smtClean="0"/>
              <a:pPr>
                <a:defRPr/>
              </a:pPr>
              <a:t>4/17/2023</a:t>
            </a:fld>
            <a:endParaRPr lang="en-US" altLang="ja-JP"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a:defRPr/>
            </a:pPr>
            <a:endParaRPr lang="en-US" altLang="ja-JP" dirty="0"/>
          </a:p>
        </p:txBody>
      </p:sp>
      <p:sp>
        <p:nvSpPr>
          <p:cNvPr id="6" name="Slide Number Placeholder 5"/>
          <p:cNvSpPr>
            <a:spLocks noGrp="1"/>
          </p:cNvSpPr>
          <p:nvPr>
            <p:ph type="sldNum" sz="quarter" idx="12"/>
          </p:nvPr>
        </p:nvSpPr>
        <p:spPr/>
        <p:txBody>
          <a:bodyPr/>
          <a:lstStyle/>
          <a:p>
            <a:fld id="{37C1FBFB-44EC-4229-A8DD-C85EC8618B13}" type="slidenum">
              <a:rPr lang="en-US" altLang="ja-JP" smtClean="0"/>
              <a:pPr/>
              <a:t>‹#›</a:t>
            </a:fld>
            <a:endParaRPr lang="en-US" altLang="ja-JP" dirty="0"/>
          </a:p>
        </p:txBody>
      </p:sp>
    </p:spTree>
    <p:extLst>
      <p:ext uri="{BB962C8B-B14F-4D97-AF65-F5344CB8AC3E}">
        <p14:creationId xmlns:p14="http://schemas.microsoft.com/office/powerpoint/2010/main" val="413690020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182033" y="46690"/>
            <a:ext cx="10972800" cy="4930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2800"/>
            </a:lvl1pPr>
          </a:lstStyle>
          <a:p>
            <a:pPr lvl="0"/>
            <a:r>
              <a:rPr lang="en-US" altLang="ja-JP" dirty="0"/>
              <a:t>Click to edit Master title style</a:t>
            </a:r>
          </a:p>
        </p:txBody>
      </p:sp>
      <p:sp>
        <p:nvSpPr>
          <p:cNvPr id="2" name="Date Placeholder 3"/>
          <p:cNvSpPr>
            <a:spLocks noGrp="1"/>
          </p:cNvSpPr>
          <p:nvPr>
            <p:ph type="dt" sz="half" idx="10"/>
          </p:nvPr>
        </p:nvSpPr>
        <p:spPr>
          <a:xfrm>
            <a:off x="838200" y="6356350"/>
            <a:ext cx="2743200" cy="365125"/>
          </a:xfrm>
          <a:prstGeom prst="rect">
            <a:avLst/>
          </a:prstGeom>
        </p:spPr>
        <p:txBody>
          <a:bodyPr/>
          <a:lstStyle>
            <a:lvl1pPr>
              <a:defRPr/>
            </a:lvl1pPr>
          </a:lstStyle>
          <a:p>
            <a:pPr>
              <a:defRPr/>
            </a:pPr>
            <a:fld id="{DBF9E49B-7036-4047-9F87-232E5A4A3346}" type="datetimeFigureOut">
              <a:rPr lang="en-US" altLang="ja-JP"/>
              <a:pPr>
                <a:defRPr/>
              </a:pPr>
              <a:t>4/17/2023</a:t>
            </a:fld>
            <a:endParaRPr lang="en-US" altLang="ja-JP" dirty="0"/>
          </a:p>
        </p:txBody>
      </p:sp>
      <p:sp>
        <p:nvSpPr>
          <p:cNvPr id="3" name="Footer Placeholder 4"/>
          <p:cNvSpPr>
            <a:spLocks noGrp="1"/>
          </p:cNvSpPr>
          <p:nvPr>
            <p:ph type="ftr" sz="quarter" idx="11"/>
          </p:nvPr>
        </p:nvSpPr>
        <p:spPr>
          <a:xfrm>
            <a:off x="4038600" y="6356350"/>
            <a:ext cx="4114800" cy="365125"/>
          </a:xfrm>
          <a:prstGeom prst="rect">
            <a:avLst/>
          </a:prstGeom>
        </p:spPr>
        <p:txBody>
          <a:bodyPr/>
          <a:lstStyle>
            <a:lvl1pPr>
              <a:defRPr/>
            </a:lvl1pPr>
          </a:lstStyle>
          <a:p>
            <a:pPr>
              <a:defRPr/>
            </a:pPr>
            <a:endParaRPr lang="en-US" altLang="ja-JP" dirty="0"/>
          </a:p>
        </p:txBody>
      </p:sp>
      <p:sp>
        <p:nvSpPr>
          <p:cNvPr id="4" name="Slide Number Placeholder 5"/>
          <p:cNvSpPr>
            <a:spLocks noGrp="1"/>
          </p:cNvSpPr>
          <p:nvPr>
            <p:ph type="sldNum" sz="quarter" idx="12"/>
          </p:nvPr>
        </p:nvSpPr>
        <p:spPr/>
        <p:txBody>
          <a:bodyPr/>
          <a:lstStyle>
            <a:lvl1pPr>
              <a:defRPr/>
            </a:lvl1pPr>
          </a:lstStyle>
          <a:p>
            <a:fld id="{00BD298E-9CE3-4BA6-BEB2-E23274031D00}" type="slidenum">
              <a:rPr lang="en-US" altLang="ja-JP"/>
              <a:pPr/>
              <a:t>‹#›</a:t>
            </a:fld>
            <a:endParaRPr lang="en-US" altLang="ja-JP" dirty="0"/>
          </a:p>
        </p:txBody>
      </p:sp>
    </p:spTree>
    <p:extLst>
      <p:ext uri="{BB962C8B-B14F-4D97-AF65-F5344CB8AC3E}">
        <p14:creationId xmlns:p14="http://schemas.microsoft.com/office/powerpoint/2010/main" val="1225184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Only_and_CloudEyebrow">
    <p:spTree>
      <p:nvGrpSpPr>
        <p:cNvPr id="1" name=""/>
        <p:cNvGrpSpPr/>
        <p:nvPr/>
      </p:nvGrpSpPr>
      <p:grpSpPr>
        <a:xfrm>
          <a:off x="0" y="0"/>
          <a:ext cx="0" cy="0"/>
          <a:chOff x="0" y="0"/>
          <a:chExt cx="0" cy="0"/>
        </a:xfrm>
      </p:grpSpPr>
      <p:grpSp>
        <p:nvGrpSpPr>
          <p:cNvPr id="3" name="Group 6"/>
          <p:cNvGrpSpPr/>
          <p:nvPr userDrawn="1"/>
        </p:nvGrpSpPr>
        <p:grpSpPr>
          <a:xfrm>
            <a:off x="493003" y="268817"/>
            <a:ext cx="675615" cy="172508"/>
            <a:chOff x="360699" y="268817"/>
            <a:chExt cx="506711" cy="172508"/>
          </a:xfrm>
          <a:solidFill>
            <a:schemeClr val="accent1"/>
          </a:solidFill>
        </p:grpSpPr>
        <p:sp>
          <p:nvSpPr>
            <p:cNvPr id="4" name="Rectangle 7"/>
            <p:cNvSpPr/>
            <p:nvPr/>
          </p:nvSpPr>
          <p:spPr>
            <a:xfrm>
              <a:off x="501650" y="268817"/>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sp>
          <p:nvSpPr>
            <p:cNvPr id="5" name="Rectangle 8"/>
            <p:cNvSpPr/>
            <p:nvPr/>
          </p:nvSpPr>
          <p:spPr>
            <a:xfrm>
              <a:off x="360699" y="382059"/>
              <a:ext cx="365760" cy="5926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eaLnBrk="1" fontAlgn="auto" hangingPunct="1">
                <a:spcBef>
                  <a:spcPts val="0"/>
                </a:spcBef>
                <a:spcAft>
                  <a:spcPts val="0"/>
                </a:spcAft>
                <a:defRPr/>
              </a:pPr>
              <a:endParaRPr lang="en-US" dirty="0">
                <a:solidFill>
                  <a:prstClr val="white"/>
                </a:solidFill>
              </a:endParaRPr>
            </a:p>
          </p:txBody>
        </p:sp>
      </p:grpSp>
      <p:pic>
        <p:nvPicPr>
          <p:cNvPr id="6" name="Picture 9"/>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1385" y="6034089"/>
            <a:ext cx="1162049"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582696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57151"/>
            <a:ext cx="12192000" cy="5666317"/>
          </a:xfrm>
          <a:prstGeom prst="rect">
            <a:avLst/>
          </a:prstGeom>
          <a:noFill/>
          <a:ln w="9525">
            <a:noFill/>
            <a:miter lim="800000"/>
            <a:headEnd/>
            <a:tailEnd/>
          </a:ln>
        </p:spPr>
      </p:pic>
      <p:pic>
        <p:nvPicPr>
          <p:cNvPr id="11" name="Picture 5" descr="green-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1216640" y="6354235"/>
            <a:ext cx="618744" cy="250444"/>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451104" y="3017188"/>
            <a:ext cx="11411712" cy="664797"/>
          </a:xfrm>
        </p:spPr>
        <p:txBody>
          <a:bodyPr anchor="b" anchorCtr="0"/>
          <a:lstStyle>
            <a:lvl1pPr>
              <a:defRPr sz="4800">
                <a:solidFill>
                  <a:srgbClr val="8CC63F"/>
                </a:solidFill>
              </a:defRPr>
            </a:lvl1pPr>
          </a:lstStyle>
          <a:p>
            <a:r>
              <a:rPr lang="en-US" dirty="0"/>
              <a:t>IBM Presentation Title</a:t>
            </a:r>
          </a:p>
        </p:txBody>
      </p:sp>
    </p:spTree>
    <p:extLst>
      <p:ext uri="{BB962C8B-B14F-4D97-AF65-F5344CB8AC3E}">
        <p14:creationId xmlns:p14="http://schemas.microsoft.com/office/powerpoint/2010/main" val="23870533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2-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71501"/>
            <a:ext cx="10287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1" y="1714501"/>
            <a:ext cx="5524500"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096000" y="1714501"/>
            <a:ext cx="5715000"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81001" y="6118860"/>
            <a:ext cx="55245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dirty="0"/>
              <a:t>Source: Edit source here</a:t>
            </a:r>
          </a:p>
        </p:txBody>
      </p:sp>
      <p:grpSp>
        <p:nvGrpSpPr>
          <p:cNvPr id="12" name="Group 11"/>
          <p:cNvGrpSpPr/>
          <p:nvPr userDrawn="1"/>
        </p:nvGrpSpPr>
        <p:grpSpPr>
          <a:xfrm>
            <a:off x="762000" y="6583048"/>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7" b="0" i="0" dirty="0">
                  <a:latin typeface="IBM Plex Sans" charset="0"/>
                  <a:ea typeface="IBM Plex Sans" charset="0"/>
                  <a:cs typeface="IBM Plex Sans" charset="0"/>
                </a:rPr>
                <a:t>2018 IBM Corporation</a:t>
              </a:r>
              <a:r>
                <a:rPr lang="en-US" sz="667" b="0" i="0" baseline="0" dirty="0">
                  <a:latin typeface="IBM Plex Sans" charset="0"/>
                  <a:ea typeface="IBM Plex Sans" charset="0"/>
                  <a:cs typeface="IBM Plex Sans" charset="0"/>
                </a:rPr>
                <a:t>              </a:t>
              </a:r>
              <a:r>
                <a:rPr lang="en-US" sz="667"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7" b="0" i="0" dirty="0">
                  <a:solidFill>
                    <a:schemeClr val="bg2">
                      <a:alpha val="60000"/>
                    </a:schemeClr>
                  </a:solidFill>
                  <a:latin typeface="IBM Plex Sans" charset="0"/>
                  <a:ea typeface="IBM Plex Sans" charset="0"/>
                  <a:cs typeface="IBM Plex Sans" charset="0"/>
                </a:rPr>
                <a:t> </a:t>
              </a:r>
              <a:fld id="{7C9968D1-C8E5-4FE3-AED4-7D4518C301B3}" type="datetime3">
                <a:rPr lang="en-US" sz="667"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April 2023</a:t>
              </a:fld>
              <a:endParaRPr lang="en-US" sz="667"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2"/>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dirty="0">
                <a:latin typeface="IBM Plex Sans" charset="0"/>
                <a:ea typeface="IBM Plex Sans" charset="0"/>
                <a:cs typeface="IBM Plex Sans" charset="0"/>
              </a:rPr>
              <a:t>IBM Institute for Business Value</a:t>
            </a:r>
          </a:p>
        </p:txBody>
      </p:sp>
      <p:sp>
        <p:nvSpPr>
          <p:cNvPr id="16" name="Slide Number Placeholder 2"/>
          <p:cNvSpPr txBox="1">
            <a:spLocks/>
          </p:cNvSpPr>
          <p:nvPr userDrawn="1"/>
        </p:nvSpPr>
        <p:spPr>
          <a:xfrm>
            <a:off x="379049" y="6578161"/>
            <a:ext cx="273233" cy="18254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389586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chemeClr val="tx2"/>
        </a:solidFill>
        <a:effectLst/>
      </p:bgPr>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ADAA07FA-7318-124C-95B1-5758A9D6866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10007" y="0"/>
            <a:ext cx="5695103" cy="6858000"/>
          </a:xfrm>
          <a:prstGeom prst="rect">
            <a:avLst/>
          </a:prstGeom>
        </p:spPr>
      </p:pic>
      <p:cxnSp>
        <p:nvCxnSpPr>
          <p:cNvPr id="9" name="Straight Connector 8">
            <a:extLst>
              <a:ext uri="{FF2B5EF4-FFF2-40B4-BE49-F238E27FC236}">
                <a16:creationId xmlns:a16="http://schemas.microsoft.com/office/drawing/2014/main" id="{69C6C96B-6818-CF48-A3AA-B5D4FACAC9BC}"/>
              </a:ext>
            </a:extLst>
          </p:cNvPr>
          <p:cNvCxnSpPr>
            <a:cxnSpLocks/>
          </p:cNvCxnSpPr>
          <p:nvPr userDrawn="1"/>
        </p:nvCxnSpPr>
        <p:spPr bwMode="auto">
          <a:xfrm>
            <a:off x="314523" y="1024128"/>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p:cNvSpPr>
            <a:spLocks noGrp="1"/>
          </p:cNvSpPr>
          <p:nvPr>
            <p:ph type="title" hasCustomPrompt="1"/>
          </p:nvPr>
        </p:nvSpPr>
        <p:spPr>
          <a:xfrm>
            <a:off x="280416" y="268223"/>
            <a:ext cx="5522976" cy="636652"/>
          </a:xfrm>
        </p:spPr>
        <p:txBody>
          <a:bodyPr/>
          <a:lstStyle>
            <a:lvl1pPr>
              <a:lnSpc>
                <a:spcPct val="90000"/>
              </a:lnSpc>
              <a:defRPr/>
            </a:lvl1pPr>
          </a:lstStyle>
          <a:p>
            <a:r>
              <a:rPr lang="en-US" dirty="0"/>
              <a:t>IBM Quantum template </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071968" y="6035040"/>
            <a:ext cx="2145792" cy="816864"/>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88883" y="1316736"/>
            <a:ext cx="5513951" cy="329773"/>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88882" y="1670304"/>
            <a:ext cx="5509297" cy="335195"/>
          </a:xfrm>
        </p:spPr>
        <p:txBody>
          <a:bodyPr/>
          <a:lstStyle/>
          <a:p>
            <a:r>
              <a:rPr lang="en-US" dirty="0"/>
              <a:t>Job Title</a:t>
            </a:r>
          </a:p>
        </p:txBody>
      </p:sp>
    </p:spTree>
    <p:extLst>
      <p:ext uri="{BB962C8B-B14F-4D97-AF65-F5344CB8AC3E}">
        <p14:creationId xmlns:p14="http://schemas.microsoft.com/office/powerpoint/2010/main" val="823014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Blue (1 line)">
    <p:bg>
      <p:bgPr>
        <a:solidFill>
          <a:schemeClr val="accent1"/>
        </a:solidFill>
        <a:effectLst/>
      </p:bgPr>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ADAA07FA-7318-124C-95B1-5758A9D6866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10007" y="0"/>
            <a:ext cx="5695103" cy="6858000"/>
          </a:xfrm>
          <a:prstGeom prst="rect">
            <a:avLst/>
          </a:prstGeom>
        </p:spPr>
      </p:pic>
      <p:cxnSp>
        <p:nvCxnSpPr>
          <p:cNvPr id="9" name="Straight Connector 8">
            <a:extLst>
              <a:ext uri="{FF2B5EF4-FFF2-40B4-BE49-F238E27FC236}">
                <a16:creationId xmlns:a16="http://schemas.microsoft.com/office/drawing/2014/main" id="{69C6C96B-6818-CF48-A3AA-B5D4FACAC9BC}"/>
              </a:ext>
            </a:extLst>
          </p:cNvPr>
          <p:cNvCxnSpPr>
            <a:cxnSpLocks/>
          </p:cNvCxnSpPr>
          <p:nvPr userDrawn="1"/>
        </p:nvCxnSpPr>
        <p:spPr bwMode="auto">
          <a:xfrm>
            <a:off x="314523" y="1024128"/>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p:cNvSpPr>
            <a:spLocks noGrp="1"/>
          </p:cNvSpPr>
          <p:nvPr>
            <p:ph type="title" hasCustomPrompt="1"/>
          </p:nvPr>
        </p:nvSpPr>
        <p:spPr>
          <a:xfrm>
            <a:off x="280417" y="268225"/>
            <a:ext cx="5767959" cy="636651"/>
          </a:xfrm>
        </p:spPr>
        <p:txBody>
          <a:bodyPr/>
          <a:lstStyle>
            <a:lvl1pPr>
              <a:lnSpc>
                <a:spcPct val="90000"/>
              </a:lnSpc>
              <a:defRPr>
                <a:solidFill>
                  <a:schemeClr val="tx2"/>
                </a:solidFill>
              </a:defRPr>
            </a:lvl1pPr>
          </a:lstStyle>
          <a:p>
            <a:r>
              <a:rPr lang="en-US" dirty="0"/>
              <a:t>IBM Quantum template</a:t>
            </a:r>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88883" y="1316736"/>
            <a:ext cx="5513951" cy="329773"/>
          </a:xfrm>
        </p:spPr>
        <p:txBody>
          <a:bodyPr/>
          <a:lstStyle>
            <a:lvl1pPr>
              <a:defRPr>
                <a:solidFill>
                  <a:schemeClr val="tx2"/>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88882" y="1670304"/>
            <a:ext cx="5509297" cy="335195"/>
          </a:xfrm>
        </p:spPr>
        <p:txBody>
          <a:bodyPr/>
          <a:lstStyle>
            <a:lvl1pPr>
              <a:defRPr>
                <a:solidFill>
                  <a:schemeClr val="tx2"/>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69168" y="6035656"/>
            <a:ext cx="2140373" cy="822344"/>
          </a:xfrm>
          <a:prstGeom prst="rect">
            <a:avLst/>
          </a:prstGeom>
        </p:spPr>
      </p:pic>
    </p:spTree>
    <p:extLst>
      <p:ext uri="{BB962C8B-B14F-4D97-AF65-F5344CB8AC3E}">
        <p14:creationId xmlns:p14="http://schemas.microsoft.com/office/powerpoint/2010/main" val="41963369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chemeClr val="tx2"/>
        </a:solidFill>
        <a:effectLst/>
      </p:bgPr>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ADAA07FA-7318-124C-95B1-5758A9D6866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10007" y="0"/>
            <a:ext cx="5695103" cy="6858000"/>
          </a:xfrm>
          <a:prstGeom prst="rect">
            <a:avLst/>
          </a:prstGeom>
        </p:spPr>
      </p:pic>
      <p:cxnSp>
        <p:nvCxnSpPr>
          <p:cNvPr id="9" name="Straight Connector 8">
            <a:extLst>
              <a:ext uri="{FF2B5EF4-FFF2-40B4-BE49-F238E27FC236}">
                <a16:creationId xmlns:a16="http://schemas.microsoft.com/office/drawing/2014/main" id="{69C6C96B-6818-CF48-A3AA-B5D4FACAC9BC}"/>
              </a:ext>
            </a:extLst>
          </p:cNvPr>
          <p:cNvCxnSpPr>
            <a:cxnSpLocks/>
          </p:cNvCxnSpPr>
          <p:nvPr userDrawn="1"/>
        </p:nvCxnSpPr>
        <p:spPr bwMode="auto">
          <a:xfrm>
            <a:off x="314523" y="1536192"/>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p:cNvSpPr>
            <a:spLocks noGrp="1"/>
          </p:cNvSpPr>
          <p:nvPr>
            <p:ph type="title" hasCustomPrompt="1"/>
          </p:nvPr>
        </p:nvSpPr>
        <p:spPr>
          <a:xfrm>
            <a:off x="280415" y="268224"/>
            <a:ext cx="6482335" cy="1179577"/>
          </a:xfrm>
        </p:spPr>
        <p:txBody>
          <a:bodyPr/>
          <a:lstStyle>
            <a:lvl1pPr>
              <a:lnSpc>
                <a:spcPct val="90000"/>
              </a:lnSpc>
              <a:defRPr/>
            </a:lvl1pPr>
          </a:lstStyle>
          <a:p>
            <a:r>
              <a:rPr lang="en-US" dirty="0"/>
              <a:t>IBM Quantum template – </a:t>
            </a:r>
            <a:br>
              <a:rPr lang="en-US" dirty="0"/>
            </a:br>
            <a:r>
              <a:rPr lang="en-US" dirty="0"/>
              <a:t>2 line title (White background)</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071968" y="6035040"/>
            <a:ext cx="2145792" cy="816864"/>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88883" y="1828800"/>
            <a:ext cx="5513951" cy="329773"/>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88882" y="2182368"/>
            <a:ext cx="5509297" cy="335195"/>
          </a:xfrm>
        </p:spPr>
        <p:txBody>
          <a:bodyPr/>
          <a:lstStyle/>
          <a:p>
            <a:r>
              <a:rPr lang="en-US" dirty="0"/>
              <a:t>Job Title</a:t>
            </a:r>
          </a:p>
        </p:txBody>
      </p:sp>
    </p:spTree>
    <p:extLst>
      <p:ext uri="{BB962C8B-B14F-4D97-AF65-F5344CB8AC3E}">
        <p14:creationId xmlns:p14="http://schemas.microsoft.com/office/powerpoint/2010/main" val="39006343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Blue (2 line)">
    <p:bg>
      <p:bgPr>
        <a:solidFill>
          <a:schemeClr val="accent1"/>
        </a:solidFill>
        <a:effectLst/>
      </p:bgPr>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ADAA07FA-7318-124C-95B1-5758A9D6866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10007" y="0"/>
            <a:ext cx="5695103" cy="6858000"/>
          </a:xfrm>
          <a:prstGeom prst="rect">
            <a:avLst/>
          </a:prstGeom>
        </p:spPr>
      </p:pic>
      <p:cxnSp>
        <p:nvCxnSpPr>
          <p:cNvPr id="9" name="Straight Connector 8">
            <a:extLst>
              <a:ext uri="{FF2B5EF4-FFF2-40B4-BE49-F238E27FC236}">
                <a16:creationId xmlns:a16="http://schemas.microsoft.com/office/drawing/2014/main" id="{69C6C96B-6818-CF48-A3AA-B5D4FACAC9BC}"/>
              </a:ext>
            </a:extLst>
          </p:cNvPr>
          <p:cNvCxnSpPr>
            <a:cxnSpLocks/>
          </p:cNvCxnSpPr>
          <p:nvPr userDrawn="1"/>
        </p:nvCxnSpPr>
        <p:spPr bwMode="auto">
          <a:xfrm>
            <a:off x="314523" y="1536192"/>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p:cNvSpPr>
            <a:spLocks noGrp="1"/>
          </p:cNvSpPr>
          <p:nvPr>
            <p:ph type="title" hasCustomPrompt="1"/>
          </p:nvPr>
        </p:nvSpPr>
        <p:spPr>
          <a:xfrm>
            <a:off x="280416" y="268225"/>
            <a:ext cx="6196584" cy="1160527"/>
          </a:xfrm>
        </p:spPr>
        <p:txBody>
          <a:bodyPr/>
          <a:lstStyle>
            <a:lvl1pPr>
              <a:lnSpc>
                <a:spcPct val="90000"/>
              </a:lnSpc>
              <a:defRPr>
                <a:solidFill>
                  <a:schemeClr val="tx2"/>
                </a:solidFill>
              </a:defRPr>
            </a:lvl1pPr>
          </a:lstStyle>
          <a:p>
            <a:r>
              <a:rPr lang="en-US" dirty="0"/>
              <a:t>IBM Quantum template – </a:t>
            </a:r>
            <a:br>
              <a:rPr lang="en-US" dirty="0"/>
            </a:br>
            <a:r>
              <a:rPr lang="en-US" dirty="0"/>
              <a:t>2 line title (Blue background)</a:t>
            </a:r>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88883" y="1828800"/>
            <a:ext cx="5513951" cy="329773"/>
          </a:xfrm>
        </p:spPr>
        <p:txBody>
          <a:bodyPr/>
          <a:lstStyle>
            <a:lvl1pPr>
              <a:defRPr>
                <a:solidFill>
                  <a:schemeClr val="tx2"/>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88882" y="2182368"/>
            <a:ext cx="5509297" cy="335195"/>
          </a:xfrm>
        </p:spPr>
        <p:txBody>
          <a:bodyPr/>
          <a:lstStyle>
            <a:lvl1pPr>
              <a:defRPr>
                <a:solidFill>
                  <a:schemeClr val="tx2"/>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69168" y="6035656"/>
            <a:ext cx="2140373" cy="822344"/>
          </a:xfrm>
          <a:prstGeom prst="rect">
            <a:avLst/>
          </a:prstGeom>
        </p:spPr>
      </p:pic>
    </p:spTree>
    <p:extLst>
      <p:ext uri="{BB962C8B-B14F-4D97-AF65-F5344CB8AC3E}">
        <p14:creationId xmlns:p14="http://schemas.microsoft.com/office/powerpoint/2010/main" val="32383561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chemeClr val="tx2"/>
        </a:solidFill>
        <a:effectLst/>
      </p:bgPr>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ADAA07FA-7318-124C-95B1-5758A9D6866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10007" y="0"/>
            <a:ext cx="5695103" cy="6858000"/>
          </a:xfrm>
          <a:prstGeom prst="rect">
            <a:avLst/>
          </a:prstGeom>
        </p:spPr>
      </p:pic>
      <p:cxnSp>
        <p:nvCxnSpPr>
          <p:cNvPr id="9" name="Straight Connector 8">
            <a:extLst>
              <a:ext uri="{FF2B5EF4-FFF2-40B4-BE49-F238E27FC236}">
                <a16:creationId xmlns:a16="http://schemas.microsoft.com/office/drawing/2014/main" id="{69C6C96B-6818-CF48-A3AA-B5D4FACAC9BC}"/>
              </a:ext>
            </a:extLst>
          </p:cNvPr>
          <p:cNvCxnSpPr>
            <a:cxnSpLocks/>
          </p:cNvCxnSpPr>
          <p:nvPr userDrawn="1"/>
        </p:nvCxnSpPr>
        <p:spPr bwMode="auto">
          <a:xfrm>
            <a:off x="314523" y="2047549"/>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p:cNvSpPr>
            <a:spLocks noGrp="1"/>
          </p:cNvSpPr>
          <p:nvPr>
            <p:ph type="title" hasCustomPrompt="1"/>
          </p:nvPr>
        </p:nvSpPr>
        <p:spPr>
          <a:xfrm>
            <a:off x="280415" y="268223"/>
            <a:ext cx="6101335" cy="1939516"/>
          </a:xfrm>
        </p:spPr>
        <p:txBody>
          <a:bodyPr/>
          <a:lstStyle>
            <a:lvl1pPr>
              <a:lnSpc>
                <a:spcPct val="90000"/>
              </a:lnSpc>
              <a:defRPr/>
            </a:lvl1pPr>
          </a:lstStyle>
          <a:p>
            <a:r>
              <a:rPr lang="en-US" dirty="0"/>
              <a:t>IBM Quantum template – </a:t>
            </a:r>
            <a:br>
              <a:rPr lang="en-US" dirty="0"/>
            </a:br>
            <a:r>
              <a:rPr lang="en-US" dirty="0"/>
              <a:t>3 line title (do not exceed 3) White background</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071968" y="6035040"/>
            <a:ext cx="2145792" cy="816864"/>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88883" y="2339856"/>
            <a:ext cx="5513951" cy="329773"/>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88882" y="2695069"/>
            <a:ext cx="5509297" cy="335195"/>
          </a:xfrm>
        </p:spPr>
        <p:txBody>
          <a:bodyPr/>
          <a:lstStyle/>
          <a:p>
            <a:r>
              <a:rPr lang="en-US" dirty="0"/>
              <a:t>Job Title</a:t>
            </a:r>
          </a:p>
        </p:txBody>
      </p:sp>
    </p:spTree>
    <p:extLst>
      <p:ext uri="{BB962C8B-B14F-4D97-AF65-F5344CB8AC3E}">
        <p14:creationId xmlns:p14="http://schemas.microsoft.com/office/powerpoint/2010/main" val="4374732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Blue (3 line)">
    <p:bg>
      <p:bgPr>
        <a:solidFill>
          <a:schemeClr val="accent1"/>
        </a:solidFill>
        <a:effectLst/>
      </p:bgPr>
    </p:bg>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ADAA07FA-7318-124C-95B1-5758A9D6866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510007" y="0"/>
            <a:ext cx="5695103" cy="6858000"/>
          </a:xfrm>
          <a:prstGeom prst="rect">
            <a:avLst/>
          </a:prstGeom>
        </p:spPr>
      </p:pic>
      <p:cxnSp>
        <p:nvCxnSpPr>
          <p:cNvPr id="9" name="Straight Connector 8">
            <a:extLst>
              <a:ext uri="{FF2B5EF4-FFF2-40B4-BE49-F238E27FC236}">
                <a16:creationId xmlns:a16="http://schemas.microsoft.com/office/drawing/2014/main" id="{69C6C96B-6818-CF48-A3AA-B5D4FACAC9BC}"/>
              </a:ext>
            </a:extLst>
          </p:cNvPr>
          <p:cNvCxnSpPr>
            <a:cxnSpLocks/>
          </p:cNvCxnSpPr>
          <p:nvPr userDrawn="1"/>
        </p:nvCxnSpPr>
        <p:spPr bwMode="auto">
          <a:xfrm>
            <a:off x="314523" y="2047549"/>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p:cNvSpPr>
            <a:spLocks noGrp="1"/>
          </p:cNvSpPr>
          <p:nvPr>
            <p:ph type="title" hasCustomPrompt="1"/>
          </p:nvPr>
        </p:nvSpPr>
        <p:spPr>
          <a:xfrm>
            <a:off x="280416" y="268223"/>
            <a:ext cx="6120384" cy="1939516"/>
          </a:xfrm>
        </p:spPr>
        <p:txBody>
          <a:bodyPr/>
          <a:lstStyle>
            <a:lvl1pPr>
              <a:lnSpc>
                <a:spcPct val="90000"/>
              </a:lnSpc>
              <a:defRPr>
                <a:solidFill>
                  <a:schemeClr val="tx2"/>
                </a:solidFill>
              </a:defRPr>
            </a:lvl1pPr>
          </a:lstStyle>
          <a:p>
            <a:r>
              <a:rPr lang="en-US" dirty="0"/>
              <a:t>IBM Quantum template – </a:t>
            </a:r>
            <a:br>
              <a:rPr lang="en-US" dirty="0"/>
            </a:br>
            <a:r>
              <a:rPr lang="en-US" dirty="0"/>
              <a:t>3 line title (do not exceed 3) Blue background</a:t>
            </a:r>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88883" y="2339856"/>
            <a:ext cx="5513951" cy="329773"/>
          </a:xfrm>
        </p:spPr>
        <p:txBody>
          <a:bodyPr/>
          <a:lstStyle>
            <a:lvl1pPr>
              <a:defRPr>
                <a:solidFill>
                  <a:schemeClr val="tx2"/>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88882" y="2695069"/>
            <a:ext cx="5509297" cy="335195"/>
          </a:xfrm>
        </p:spPr>
        <p:txBody>
          <a:bodyPr/>
          <a:lstStyle>
            <a:lvl1pPr>
              <a:defRPr>
                <a:solidFill>
                  <a:schemeClr val="tx2"/>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069168" y="6035656"/>
            <a:ext cx="2140373" cy="822344"/>
          </a:xfrm>
          <a:prstGeom prst="rect">
            <a:avLst/>
          </a:prstGeom>
        </p:spPr>
      </p:pic>
    </p:spTree>
    <p:extLst>
      <p:ext uri="{BB962C8B-B14F-4D97-AF65-F5344CB8AC3E}">
        <p14:creationId xmlns:p14="http://schemas.microsoft.com/office/powerpoint/2010/main" val="392482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4293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0CA2F38-20CE-244D-9F18-6922B667D651}"/>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18790742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3"/>
            <a:ext cx="5522976" cy="1939516"/>
          </a:xfrm>
        </p:spPr>
        <p:txBody>
          <a:bodyPr/>
          <a:lstStyle>
            <a:lvl1pPr>
              <a:lnSpc>
                <a:spcPct val="90000"/>
              </a:lnSpc>
              <a:defRPr/>
            </a:lvl1pPr>
          </a:lstStyle>
          <a:p>
            <a:r>
              <a:rPr lang="en-US" dirty="0"/>
              <a:t>Click to edit Master title style (3 sizes for title text available) - no footer</a:t>
            </a:r>
          </a:p>
        </p:txBody>
      </p:sp>
      <p:pic>
        <p:nvPicPr>
          <p:cNvPr id="6" name="Picture 5">
            <a:extLst>
              <a:ext uri="{FF2B5EF4-FFF2-40B4-BE49-F238E27FC236}">
                <a16:creationId xmlns:a16="http://schemas.microsoft.com/office/drawing/2014/main" id="{99DCD91D-6EEE-A449-BBBB-4C464064DE56}"/>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67161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57151"/>
            <a:ext cx="12192000" cy="5666317"/>
          </a:xfrm>
          <a:prstGeom prst="rect">
            <a:avLst/>
          </a:prstGeom>
          <a:noFill/>
          <a:ln w="9525">
            <a:noFill/>
            <a:miter lim="800000"/>
            <a:headEnd/>
            <a:tailEnd/>
          </a:ln>
        </p:spPr>
      </p:pic>
      <p:pic>
        <p:nvPicPr>
          <p:cNvPr id="11" name="Picture 5" descr="teal-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1216640" y="6354235"/>
            <a:ext cx="618744" cy="250444"/>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451104" y="3017188"/>
            <a:ext cx="11411712" cy="664797"/>
          </a:xfrm>
        </p:spPr>
        <p:txBody>
          <a:bodyPr anchor="b" anchorCtr="0"/>
          <a:lstStyle>
            <a:lvl1pPr>
              <a:defRPr sz="4800">
                <a:solidFill>
                  <a:srgbClr val="00A6A0"/>
                </a:solidFill>
              </a:defRPr>
            </a:lvl1pPr>
          </a:lstStyle>
          <a:p>
            <a:r>
              <a:rPr lang="en-US" dirty="0"/>
              <a:t>IBM Presentation Title</a:t>
            </a:r>
          </a:p>
        </p:txBody>
      </p:sp>
    </p:spTree>
    <p:extLst>
      <p:ext uri="{BB962C8B-B14F-4D97-AF65-F5344CB8AC3E}">
        <p14:creationId xmlns:p14="http://schemas.microsoft.com/office/powerpoint/2010/main" val="39668139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3"/>
            <a:ext cx="5522976" cy="1939516"/>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22708551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0" y="121920"/>
            <a:ext cx="9265920" cy="5872480"/>
          </a:xfrm>
        </p:spPr>
        <p:txBody>
          <a:bodyPr/>
          <a:lstStyle>
            <a:lvl1pPr>
              <a:lnSpc>
                <a:spcPct val="90000"/>
              </a:lnSpc>
              <a:defRPr sz="12266" b="0" i="0">
                <a:solidFill>
                  <a:schemeClr val="accent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727ED31-09B9-2F4F-8BF7-FD8ADC695F5B}"/>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3362211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207264" y="1540836"/>
            <a:ext cx="5608320" cy="4482592"/>
          </a:xfrm>
        </p:spPr>
        <p:txBody>
          <a:bodyPr/>
          <a:lstStyle>
            <a:lvl1pPr>
              <a:lnSpc>
                <a:spcPct val="90000"/>
              </a:lnSpc>
              <a:defRPr sz="12266" b="0" i="0">
                <a:solidFill>
                  <a:schemeClr val="accent1"/>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92608" y="231648"/>
            <a:ext cx="5059680" cy="1146048"/>
          </a:xfrm>
        </p:spPr>
        <p:txBody>
          <a:bodyPr/>
          <a:lstStyle>
            <a:lvl1pPr>
              <a:defRPr sz="2667"/>
            </a:lvl1pPr>
            <a:lvl2pPr marL="0" indent="0">
              <a:buNone/>
              <a:defRPr/>
            </a:lvl2pPr>
          </a:lstStyle>
          <a:p>
            <a:pPr lvl="0"/>
            <a:r>
              <a:rPr lang="en-US" dirty="0"/>
              <a:t>Title with </a:t>
            </a:r>
            <a:r>
              <a:rPr lang="en-US" dirty="0" err="1"/>
              <a:t>xlg</a:t>
            </a:r>
            <a:r>
              <a:rPr lang="en-US" dirty="0"/>
              <a:t> text + optional ½ image</a:t>
            </a:r>
          </a:p>
        </p:txBody>
      </p:sp>
      <p:pic>
        <p:nvPicPr>
          <p:cNvPr id="10" name="Picture 9">
            <a:extLst>
              <a:ext uri="{FF2B5EF4-FFF2-40B4-BE49-F238E27FC236}">
                <a16:creationId xmlns:a16="http://schemas.microsoft.com/office/drawing/2014/main" id="{EC740996-FB94-4C41-BF5C-7C66E91DF28D}"/>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13277298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7537" y="268225"/>
            <a:ext cx="7416713" cy="2305643"/>
          </a:xfrm>
        </p:spPr>
        <p:txBody>
          <a:bodyPr lIns="0" rIns="0"/>
          <a:lstStyle>
            <a:lvl1pPr marL="219451" indent="-219451">
              <a:defRPr>
                <a:solidFill>
                  <a:schemeClr val="accent1"/>
                </a:solidFill>
              </a:defRPr>
            </a:lvl1pPr>
          </a:lstStyle>
          <a:p>
            <a:r>
              <a:rPr lang="en-US" dirty="0"/>
              <a:t>“Template for a single quote: adjust optional author information to have similar spacing at the end of the quote.”</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92608" y="2596896"/>
            <a:ext cx="5498592" cy="329184"/>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92608" y="2938272"/>
            <a:ext cx="5498592" cy="329184"/>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14" name="Picture 13">
            <a:extLst>
              <a:ext uri="{FF2B5EF4-FFF2-40B4-BE49-F238E27FC236}">
                <a16:creationId xmlns:a16="http://schemas.microsoft.com/office/drawing/2014/main" id="{4FA9BBB0-25AA-FB46-A614-A914AAB4DD0F}"/>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5656472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92608" y="231648"/>
            <a:ext cx="5522976" cy="1072896"/>
          </a:xfrm>
        </p:spPr>
        <p:txBody>
          <a:bodyPr/>
          <a:lstStyle>
            <a:lvl1pPr>
              <a:defRPr sz="2667"/>
            </a:lvl1pPr>
            <a:lvl2pPr marL="0" indent="0">
              <a:buNone/>
              <a:defRPr/>
            </a:lvl2pPr>
          </a:lstStyle>
          <a:p>
            <a:pPr lvl="0"/>
            <a:r>
              <a:rPr lang="en-US" dirty="0"/>
              <a:t>Title + image below</a:t>
            </a:r>
          </a:p>
        </p:txBody>
      </p:sp>
      <p:pic>
        <p:nvPicPr>
          <p:cNvPr id="9" name="Picture 8">
            <a:extLst>
              <a:ext uri="{FF2B5EF4-FFF2-40B4-BE49-F238E27FC236}">
                <a16:creationId xmlns:a16="http://schemas.microsoft.com/office/drawing/2014/main" id="{E6247D1C-5440-784F-BE29-75456EAC64CA}"/>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19348807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5726176"/>
          </a:xfrm>
        </p:spPr>
        <p:txBody>
          <a:bodyPr/>
          <a:lstStyle/>
          <a:p>
            <a:r>
              <a:rPr lang="en-US" dirty="0"/>
              <a:t>Title + content right</a:t>
            </a:r>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63005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83497" cy="1072896"/>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92609" y="1658112"/>
            <a:ext cx="11607025" cy="4336288"/>
          </a:xfrm>
        </p:spPr>
        <p:txBody>
          <a:bodyPr/>
          <a:lstStyle>
            <a:lvl1pPr>
              <a:defRPr sz="2400"/>
            </a:lvl1pPr>
            <a:lvl2pPr>
              <a:defRPr sz="2133"/>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1A63CAA-CD94-4445-9635-ACF0C2BB7BAE}"/>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3286273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12E6C3BF-3922-6641-BF4A-443633640296}"/>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11156861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6388608" y="1658112"/>
            <a:ext cx="5522976" cy="4372864"/>
          </a:xfrm>
        </p:spPr>
        <p:txBody>
          <a:bodyPr/>
          <a:lstStyle>
            <a:lvl1pPr>
              <a:defRPr sz="1867"/>
            </a:lvl1pPr>
          </a:lstStyle>
          <a:p>
            <a:pPr lvl="0"/>
            <a:r>
              <a:rPr lang="en-US"/>
              <a:t>Click to edit Master text styles</a:t>
            </a:r>
          </a:p>
        </p:txBody>
      </p:sp>
      <p:pic>
        <p:nvPicPr>
          <p:cNvPr id="10" name="Picture 9">
            <a:extLst>
              <a:ext uri="{FF2B5EF4-FFF2-40B4-BE49-F238E27FC236}">
                <a16:creationId xmlns:a16="http://schemas.microsoft.com/office/drawing/2014/main" id="{0A41A6EC-62E3-B64F-8916-4A69B1CEE782}"/>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4284322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p>
            <a:r>
              <a:rPr lang="en-US" dirty="0"/>
              <a:t>Title + 4 columns (¼)</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1658112"/>
            <a:ext cx="2450592" cy="4336288"/>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1658112"/>
            <a:ext cx="2450592" cy="4336288"/>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AD298876-C1E6-EC4B-A655-096B6E6D40B5}"/>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1159770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57151"/>
            <a:ext cx="12192000" cy="5666317"/>
          </a:xfrm>
          <a:prstGeom prst="rect">
            <a:avLst/>
          </a:prstGeom>
          <a:noFill/>
          <a:ln w="9525">
            <a:noFill/>
            <a:miter lim="800000"/>
            <a:headEnd/>
            <a:tailEnd/>
          </a:ln>
        </p:spPr>
      </p:pic>
      <p:pic>
        <p:nvPicPr>
          <p:cNvPr id="11" name="Picture 5" descr="yellow-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1216640" y="6354235"/>
            <a:ext cx="618744" cy="254127"/>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451104" y="3017188"/>
            <a:ext cx="11411712" cy="664797"/>
          </a:xfrm>
        </p:spPr>
        <p:txBody>
          <a:bodyPr anchor="b" anchorCtr="0"/>
          <a:lstStyle>
            <a:lvl1pPr>
              <a:defRPr sz="4800">
                <a:solidFill>
                  <a:srgbClr val="FDB813"/>
                </a:solidFill>
              </a:defRPr>
            </a:lvl1pPr>
          </a:lstStyle>
          <a:p>
            <a:r>
              <a:rPr lang="en-US" dirty="0"/>
              <a:t>IBM Presentation Title</a:t>
            </a:r>
          </a:p>
        </p:txBody>
      </p:sp>
    </p:spTree>
    <p:extLst>
      <p:ext uri="{BB962C8B-B14F-4D97-AF65-F5344CB8AC3E}">
        <p14:creationId xmlns:p14="http://schemas.microsoft.com/office/powerpoint/2010/main" val="41029097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7" y="268224"/>
            <a:ext cx="9168385" cy="1072896"/>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92608" y="2572512"/>
            <a:ext cx="2450592" cy="3179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3334512" y="2573868"/>
            <a:ext cx="2450592" cy="3179865"/>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2572512"/>
            <a:ext cx="2450592" cy="3179867"/>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2573865"/>
            <a:ext cx="2450592" cy="3179867"/>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304888" y="1718734"/>
            <a:ext cx="1017728" cy="614287"/>
          </a:xfrm>
        </p:spPr>
        <p:txBody>
          <a:bodyPr/>
          <a:lstStyle>
            <a:lvl1pPr>
              <a:defRPr sz="3733"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3352888" y="1737346"/>
            <a:ext cx="1017728" cy="614287"/>
          </a:xfrm>
        </p:spPr>
        <p:txBody>
          <a:bodyPr/>
          <a:lstStyle>
            <a:lvl1pPr>
              <a:defRPr sz="3733"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6400888" y="1737345"/>
            <a:ext cx="1017728" cy="614287"/>
          </a:xfrm>
        </p:spPr>
        <p:txBody>
          <a:bodyPr/>
          <a:lstStyle>
            <a:lvl1pPr>
              <a:defRPr sz="3733"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9448800" y="1714555"/>
            <a:ext cx="1017728" cy="614287"/>
          </a:xfrm>
        </p:spPr>
        <p:txBody>
          <a:bodyPr/>
          <a:lstStyle>
            <a:lvl1pPr>
              <a:defRPr sz="3733" b="1">
                <a:solidFill>
                  <a:schemeClr val="accent2"/>
                </a:solidFill>
              </a:defRPr>
            </a:lvl1pPr>
          </a:lstStyle>
          <a:p>
            <a:pPr lvl="0"/>
            <a:r>
              <a:rPr lang="en-US" dirty="0"/>
              <a:t>4.</a:t>
            </a:r>
          </a:p>
        </p:txBody>
      </p:sp>
      <p:pic>
        <p:nvPicPr>
          <p:cNvPr id="16" name="Picture 15">
            <a:extLst>
              <a:ext uri="{FF2B5EF4-FFF2-40B4-BE49-F238E27FC236}">
                <a16:creationId xmlns:a16="http://schemas.microsoft.com/office/drawing/2014/main" id="{3C0F0089-2AF8-784E-BDFC-C82D162A2588}"/>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39773454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+ 1 column + full bleed image </a:t>
            </a:r>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D009232-E2BC-3C46-BBA7-E52FB6EFC2DB}"/>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16493868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+ 2 column + full bleed image </a:t>
            </a:r>
          </a:p>
        </p:txBody>
      </p:sp>
      <p:sp>
        <p:nvSpPr>
          <p:cNvPr id="8" name="Text Placeholder"/>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3340609" y="1658112"/>
            <a:ext cx="2450591" cy="4340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5C276499-CBE5-D346-BF22-FD93B3FAD4C2}"/>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30132581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268225"/>
            <a:ext cx="8534400" cy="5742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92608" y="268224"/>
            <a:ext cx="2438400" cy="3160776"/>
          </a:xfrm>
        </p:spPr>
        <p:txBody>
          <a:bodyPr/>
          <a:lstStyle>
            <a:lvl2pPr marL="0" indent="0">
              <a:buNone/>
              <a:defRPr/>
            </a:lvl2pPr>
          </a:lstStyle>
          <a:p>
            <a:pPr lvl="0"/>
            <a:r>
              <a:rPr lang="en-US" dirty="0"/>
              <a:t>Small title, image or content on right  </a:t>
            </a:r>
          </a:p>
        </p:txBody>
      </p:sp>
    </p:spTree>
    <p:extLst>
      <p:ext uri="{BB962C8B-B14F-4D97-AF65-F5344CB8AC3E}">
        <p14:creationId xmlns:p14="http://schemas.microsoft.com/office/powerpoint/2010/main" val="15688898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3072714" y="0"/>
            <a:ext cx="9119287"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6388609" y="1658112"/>
            <a:ext cx="2444497" cy="4260088"/>
          </a:xfrm>
        </p:spPr>
        <p:txBody>
          <a:bodyPr/>
          <a:lstStyle>
            <a:lvl1pPr>
              <a:lnSpc>
                <a:spcPct val="130000"/>
              </a:lnSpc>
              <a:defRPr sz="1467"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9448801" y="1658113"/>
            <a:ext cx="2444497" cy="4243748"/>
          </a:xfrm>
        </p:spPr>
        <p:txBody>
          <a:bodyPr/>
          <a:lstStyle>
            <a:lvl1pPr>
              <a:lnSpc>
                <a:spcPct val="110000"/>
              </a:lnSpc>
              <a:defRPr lang="en-US" sz="1867"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92609" y="231648"/>
            <a:ext cx="2523743" cy="1121664"/>
          </a:xfrm>
        </p:spPr>
        <p:txBody>
          <a:bodyPr/>
          <a:lstStyle>
            <a:lvl1pPr>
              <a:defRPr sz="2667"/>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92608" y="1658112"/>
            <a:ext cx="2450592" cy="1770888"/>
          </a:xfr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3340608" y="1658112"/>
            <a:ext cx="2438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35E93564-0997-F943-A427-D795A61EC1AE}"/>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32623214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3072714" y="0"/>
            <a:ext cx="9119287"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65885" y="0"/>
            <a:ext cx="2126115" cy="816864"/>
          </a:xfrm>
          <a:prstGeom prst="rect">
            <a:avLst/>
          </a:prstGeom>
        </p:spPr>
      </p:pic>
      <p:sp>
        <p:nvSpPr>
          <p:cNvPr id="9" name="Picture Placeholder"/>
          <p:cNvSpPr>
            <a:spLocks noGrp="1"/>
          </p:cNvSpPr>
          <p:nvPr>
            <p:ph type="pic" sz="quarter" idx="14"/>
          </p:nvPr>
        </p:nvSpPr>
        <p:spPr>
          <a:xfrm>
            <a:off x="3048000" y="0"/>
            <a:ext cx="9144000" cy="6864096"/>
          </a:xfrm>
          <a:solidFill>
            <a:schemeClr val="tx1"/>
          </a:solidFill>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93039" y="5770117"/>
            <a:ext cx="2487495" cy="222251"/>
          </a:xfrm>
        </p:spPr>
        <p:txBody>
          <a:bodyPr/>
          <a:lstStyle>
            <a:lvl1pPr>
              <a:defRPr lang="en-US" sz="1333"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92609" y="231648"/>
            <a:ext cx="2523743" cy="1121664"/>
          </a:xfrm>
        </p:spPr>
        <p:txBody>
          <a:bodyPr/>
          <a:lstStyle>
            <a:lvl1pPr>
              <a:defRPr sz="2667"/>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92609" y="1658112"/>
            <a:ext cx="2450592" cy="1770888"/>
          </a:xfrm>
        </p:spPr>
        <p:txBody>
          <a:bodyPr/>
          <a:lstStyle/>
          <a:p>
            <a:pPr lvl="0"/>
            <a:r>
              <a:rPr lang="en-US"/>
              <a:t>Click to edit Master text styles</a:t>
            </a:r>
          </a:p>
        </p:txBody>
      </p:sp>
    </p:spTree>
    <p:extLst>
      <p:ext uri="{BB962C8B-B14F-4D97-AF65-F5344CB8AC3E}">
        <p14:creationId xmlns:p14="http://schemas.microsoft.com/office/powerpoint/2010/main" val="29734450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80416" y="268224"/>
            <a:ext cx="5486313" cy="1072896"/>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6388608" y="1658112"/>
            <a:ext cx="5522976" cy="4372864"/>
          </a:xfrm>
        </p:spPr>
        <p:txBody>
          <a:bodyPr/>
          <a:lstStyle>
            <a:lvl1pPr>
              <a:defRPr sz="1867"/>
            </a:lvl1pPr>
          </a:lstStyle>
          <a:p>
            <a:pPr lvl="0"/>
            <a:r>
              <a:rPr lang="en-US"/>
              <a:t>Click to edit Master text styles</a:t>
            </a:r>
          </a:p>
        </p:txBody>
      </p:sp>
      <p:sp>
        <p:nvSpPr>
          <p:cNvPr id="6" name="Text Placeholder"/>
          <p:cNvSpPr>
            <a:spLocks noGrp="1"/>
          </p:cNvSpPr>
          <p:nvPr>
            <p:ph type="body" sz="quarter" idx="12"/>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D7850CD9-0F56-5C4D-8CF7-2F109E172934}"/>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18022288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chemeClr val="accent1"/>
          </a:solidFill>
          <a:ln>
            <a:noFill/>
          </a:ln>
        </p:spPr>
        <p:txBody>
          <a:bodyPr lIns="219456" tIns="201168" rIns="228600" bIns="228600"/>
          <a:lstStyle>
            <a:lvl1pPr>
              <a:defRPr>
                <a:solidFill>
                  <a:schemeClr val="tx2"/>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890794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tx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DCDCD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BEBEB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48695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chemeClr val="tx2"/>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chemeClr val="accent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2305001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57151"/>
            <a:ext cx="12192000" cy="5666317"/>
          </a:xfrm>
          <a:prstGeom prst="rect">
            <a:avLst/>
          </a:prstGeom>
          <a:noFill/>
          <a:ln w="9525">
            <a:noFill/>
            <a:miter lim="800000"/>
            <a:headEnd/>
            <a:tailEnd/>
          </a:ln>
        </p:spPr>
      </p:pic>
      <p:pic>
        <p:nvPicPr>
          <p:cNvPr id="11" name="Picture 5" descr="orange-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1216640" y="6354235"/>
            <a:ext cx="618744" cy="250444"/>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451104" y="3017188"/>
            <a:ext cx="11411712" cy="664797"/>
          </a:xfrm>
        </p:spPr>
        <p:txBody>
          <a:bodyPr anchor="b" anchorCtr="0"/>
          <a:lstStyle>
            <a:lvl1pPr>
              <a:defRPr sz="4800">
                <a:solidFill>
                  <a:srgbClr val="F19027"/>
                </a:solidFill>
              </a:defRPr>
            </a:lvl1pPr>
          </a:lstStyle>
          <a:p>
            <a:r>
              <a:rPr lang="en-US" dirty="0"/>
              <a:t>IBM Presentation Title</a:t>
            </a:r>
          </a:p>
        </p:txBody>
      </p:sp>
    </p:spTree>
    <p:extLst>
      <p:ext uri="{BB962C8B-B14F-4D97-AF65-F5344CB8AC3E}">
        <p14:creationId xmlns:p14="http://schemas.microsoft.com/office/powerpoint/2010/main" val="15560744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4 boxes (alt) gray">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chemeClr val="tx2"/>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DCDCD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rgbClr val="BEBEB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A4A4A4"/>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37826958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059935" y="0"/>
            <a:ext cx="4059936" cy="6864096"/>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8120464" y="0"/>
            <a:ext cx="4059936"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72654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4059935" y="0"/>
            <a:ext cx="4059936" cy="6864096"/>
          </a:xfrm>
          <a:solidFill>
            <a:srgbClr val="F3F3F3"/>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8120464" y="0"/>
            <a:ext cx="4059936" cy="6864096"/>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B8BDF67B-42AF-FB48-9926-C225A9833879}"/>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32452184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93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tx1"/>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chemeClr val="tx2"/>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BEBEBE"/>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6BCFE05A-7200-A940-9456-D3383C4107FF}"/>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10071968" y="0"/>
            <a:ext cx="2145792" cy="816864"/>
          </a:xfrm>
          <a:prstGeom prst="rect">
            <a:avLst/>
          </a:prstGeom>
        </p:spPr>
      </p:pic>
    </p:spTree>
    <p:extLst>
      <p:ext uri="{BB962C8B-B14F-4D97-AF65-F5344CB8AC3E}">
        <p14:creationId xmlns:p14="http://schemas.microsoft.com/office/powerpoint/2010/main" val="38554315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10784" cy="1072896"/>
          </a:xfrm>
        </p:spPr>
        <p:txBody>
          <a:bodyPr/>
          <a:lstStyle/>
          <a:p>
            <a:r>
              <a:rPr lang="en-US" dirty="0"/>
              <a:t>Thank you</a:t>
            </a:r>
          </a:p>
        </p:txBody>
      </p:sp>
      <p:sp>
        <p:nvSpPr>
          <p:cNvPr id="8" name="Text Placeholder 1"/>
          <p:cNvSpPr>
            <a:spLocks noGrp="1"/>
          </p:cNvSpPr>
          <p:nvPr>
            <p:ph type="body" sz="quarter" idx="13" hasCustomPrompt="1"/>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87808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FF5C387-486D-AB4A-BFE7-AD6AF72450B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2954" y="2563368"/>
            <a:ext cx="4506093" cy="1731264"/>
          </a:xfrm>
          <a:prstGeom prst="rect">
            <a:avLst/>
          </a:prstGeom>
        </p:spPr>
      </p:pic>
    </p:spTree>
    <p:extLst>
      <p:ext uri="{BB962C8B-B14F-4D97-AF65-F5344CB8AC3E}">
        <p14:creationId xmlns:p14="http://schemas.microsoft.com/office/powerpoint/2010/main" val="11023176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0053675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rgbClr val="262626"/>
                </a:solidFill>
              </a:defRPr>
            </a:lvl1pPr>
          </a:lstStyle>
          <a:p>
            <a:r>
              <a:rPr lang="en-US" dirty="0"/>
              <a:t>Click to edit Master title style</a:t>
            </a:r>
          </a:p>
        </p:txBody>
      </p:sp>
      <p:pic>
        <p:nvPicPr>
          <p:cNvPr id="6" name="Picture"/>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91750" y="6256738"/>
            <a:ext cx="695452" cy="277477"/>
          </a:xfrm>
          <a:prstGeom prst="rect">
            <a:avLst/>
          </a:prstGeom>
        </p:spPr>
      </p:pic>
      <p:pic>
        <p:nvPicPr>
          <p:cNvPr id="5" name="Picture 4">
            <a:extLst>
              <a:ext uri="{FF2B5EF4-FFF2-40B4-BE49-F238E27FC236}">
                <a16:creationId xmlns:a16="http://schemas.microsoft.com/office/drawing/2014/main" id="{D026578C-A7D7-C34D-BEF1-985161D1E0AE}"/>
              </a:ext>
            </a:extLst>
          </p:cNvPr>
          <p:cNvPicPr>
            <a:picLocks noChangeAspect="1"/>
          </p:cNvPicPr>
          <p:nvPr userDrawn="1"/>
        </p:nvPicPr>
        <p:blipFill>
          <a:blip r:embed="rId3"/>
          <a:stretch>
            <a:fillRect/>
          </a:stretch>
        </p:blipFill>
        <p:spPr>
          <a:xfrm rot="7474553">
            <a:off x="2554705" y="933615"/>
            <a:ext cx="10979772" cy="5380927"/>
          </a:xfrm>
          <a:prstGeom prst="rect">
            <a:avLst/>
          </a:prstGeom>
        </p:spPr>
      </p:pic>
      <p:pic>
        <p:nvPicPr>
          <p:cNvPr id="10" name="Picture 9" descr="A close up of a logo&#10;&#10;Description automatically generated">
            <a:extLst>
              <a:ext uri="{FF2B5EF4-FFF2-40B4-BE49-F238E27FC236}">
                <a16:creationId xmlns:a16="http://schemas.microsoft.com/office/drawing/2014/main" id="{A8078897-17D7-264B-B524-82D7148E3A4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80417" y="6253799"/>
            <a:ext cx="894527" cy="280416"/>
          </a:xfrm>
          <a:prstGeom prst="rect">
            <a:avLst/>
          </a:prstGeom>
        </p:spPr>
      </p:pic>
    </p:spTree>
    <p:extLst>
      <p:ext uri="{BB962C8B-B14F-4D97-AF65-F5344CB8AC3E}">
        <p14:creationId xmlns:p14="http://schemas.microsoft.com/office/powerpoint/2010/main" val="264466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57151"/>
            <a:ext cx="12192000" cy="5666317"/>
          </a:xfrm>
          <a:prstGeom prst="rect">
            <a:avLst/>
          </a:prstGeom>
          <a:noFill/>
          <a:ln w="9525">
            <a:noFill/>
            <a:miter lim="800000"/>
            <a:headEnd/>
            <a:tailEnd/>
          </a:ln>
        </p:spPr>
      </p:pic>
      <p:pic>
        <p:nvPicPr>
          <p:cNvPr id="11" name="Picture 5" descr="red-tri-color-logo"/>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1216640" y="6354235"/>
            <a:ext cx="618744" cy="250444"/>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451104" y="3017188"/>
            <a:ext cx="11411712" cy="664797"/>
          </a:xfrm>
        </p:spPr>
        <p:txBody>
          <a:bodyPr anchor="b" anchorCtr="0"/>
          <a:lstStyle>
            <a:lvl1pPr>
              <a:defRPr sz="4800">
                <a:solidFill>
                  <a:srgbClr val="F04E37"/>
                </a:solidFill>
              </a:defRPr>
            </a:lvl1pPr>
          </a:lstStyle>
          <a:p>
            <a:r>
              <a:rPr lang="en-US" dirty="0"/>
              <a:t>IBM Presentation Title</a:t>
            </a:r>
          </a:p>
        </p:txBody>
      </p:sp>
    </p:spTree>
    <p:extLst>
      <p:ext uri="{BB962C8B-B14F-4D97-AF65-F5344CB8AC3E}">
        <p14:creationId xmlns:p14="http://schemas.microsoft.com/office/powerpoint/2010/main" val="323701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pic>
        <p:nvPicPr>
          <p:cNvPr id="16" name="Picture 5" descr="purple-tri-color-logo"/>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1216640" y="6354235"/>
            <a:ext cx="618744" cy="250444"/>
          </a:xfrm>
          <a:prstGeom prst="rect">
            <a:avLst/>
          </a:prstGeom>
          <a:noFill/>
          <a:ln w="9525">
            <a:noFill/>
            <a:miter lim="800000"/>
            <a:headEnd/>
            <a:tailEnd/>
          </a:ln>
        </p:spPr>
      </p:pic>
      <p:pic>
        <p:nvPicPr>
          <p:cNvPr id="12" name="Picture 44" descr="cover-wallerpape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57151"/>
            <a:ext cx="12192000" cy="5666317"/>
          </a:xfrm>
          <a:prstGeom prst="rect">
            <a:avLst/>
          </a:prstGeom>
          <a:noFill/>
          <a:ln w="9525">
            <a:noFill/>
            <a:miter lim="800000"/>
            <a:headEnd/>
            <a:tailEnd/>
          </a:ln>
        </p:spPr>
      </p:pic>
      <p:sp>
        <p:nvSpPr>
          <p:cNvPr id="17" name="Text Placeholder 5"/>
          <p:cNvSpPr>
            <a:spLocks noGrp="1"/>
          </p:cNvSpPr>
          <p:nvPr>
            <p:ph type="body" sz="quarter" idx="10" hasCustomPrompt="1"/>
          </p:nvPr>
        </p:nvSpPr>
        <p:spPr>
          <a:xfrm>
            <a:off x="487680" y="3703320"/>
            <a:ext cx="11375136" cy="338328"/>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18" name="Text Placeholder 7"/>
          <p:cNvSpPr>
            <a:spLocks noGrp="1"/>
          </p:cNvSpPr>
          <p:nvPr>
            <p:ph type="body" sz="quarter" idx="11" hasCustomPrompt="1"/>
          </p:nvPr>
        </p:nvSpPr>
        <p:spPr>
          <a:xfrm>
            <a:off x="487680" y="5120640"/>
            <a:ext cx="11375136" cy="48768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19" name="Title 8"/>
          <p:cNvSpPr>
            <a:spLocks noGrp="1"/>
          </p:cNvSpPr>
          <p:nvPr>
            <p:ph type="title" hasCustomPrompt="1"/>
          </p:nvPr>
        </p:nvSpPr>
        <p:spPr>
          <a:xfrm>
            <a:off x="451104" y="3017188"/>
            <a:ext cx="11411712" cy="664797"/>
          </a:xfrm>
        </p:spPr>
        <p:txBody>
          <a:bodyPr anchor="b" anchorCtr="0"/>
          <a:lstStyle>
            <a:lvl1pPr>
              <a:defRPr sz="4800">
                <a:solidFill>
                  <a:srgbClr val="AB1A86"/>
                </a:solidFill>
              </a:defRPr>
            </a:lvl1pPr>
          </a:lstStyle>
          <a:p>
            <a:r>
              <a:rPr lang="en-US" dirty="0"/>
              <a:t>IBM Presentation Title</a:t>
            </a:r>
          </a:p>
        </p:txBody>
      </p:sp>
    </p:spTree>
    <p:extLst>
      <p:ext uri="{BB962C8B-B14F-4D97-AF65-F5344CB8AC3E}">
        <p14:creationId xmlns:p14="http://schemas.microsoft.com/office/powerpoint/2010/main" val="2307283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1">
    <p:bg>
      <p:bgPr>
        <a:solidFill>
          <a:srgbClr val="00B0DA"/>
        </a:solidFill>
        <a:effectLst/>
      </p:bgPr>
    </p:bg>
    <p:spTree>
      <p:nvGrpSpPr>
        <p:cNvPr id="1" name=""/>
        <p:cNvGrpSpPr/>
        <p:nvPr/>
      </p:nvGrpSpPr>
      <p:grpSpPr>
        <a:xfrm>
          <a:off x="0" y="0"/>
          <a:ext cx="0" cy="0"/>
          <a:chOff x="0" y="0"/>
          <a:chExt cx="0" cy="0"/>
        </a:xfrm>
      </p:grpSpPr>
      <p:pic>
        <p:nvPicPr>
          <p:cNvPr id="10" name="Picture 6" descr="faded-logo-wallpape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0"/>
            <a:ext cx="12270317" cy="5623984"/>
          </a:xfrm>
          <a:prstGeom prst="rect">
            <a:avLst/>
          </a:prstGeom>
          <a:noFill/>
          <a:ln w="9525">
            <a:noFill/>
            <a:miter lim="800000"/>
            <a:headEnd/>
            <a:tailEnd/>
          </a:ln>
        </p:spPr>
      </p:pic>
      <p:sp>
        <p:nvSpPr>
          <p:cNvPr id="11" name="Title 8"/>
          <p:cNvSpPr>
            <a:spLocks noGrp="1"/>
          </p:cNvSpPr>
          <p:nvPr>
            <p:ph type="title" hasCustomPrompt="1"/>
          </p:nvPr>
        </p:nvSpPr>
        <p:spPr>
          <a:xfrm>
            <a:off x="451104" y="1487424"/>
            <a:ext cx="11411712" cy="2194560"/>
          </a:xfrm>
        </p:spPr>
        <p:txBody>
          <a:bodyPr anchor="b" anchorCtr="0">
            <a:noAutofit/>
          </a:bodyPr>
          <a:lstStyle>
            <a:lvl1pPr>
              <a:defRPr sz="4500">
                <a:solidFill>
                  <a:schemeClr val="bg1"/>
                </a:solidFill>
              </a:defRPr>
            </a:lvl1pPr>
          </a:lstStyle>
          <a:p>
            <a:r>
              <a:rPr lang="en-US" dirty="0"/>
              <a:t>Section page</a:t>
            </a:r>
          </a:p>
        </p:txBody>
      </p:sp>
      <p:sp>
        <p:nvSpPr>
          <p:cNvPr id="12" name="Text Placeholder 10"/>
          <p:cNvSpPr>
            <a:spLocks noGrp="1"/>
          </p:cNvSpPr>
          <p:nvPr>
            <p:ph type="body" sz="quarter" idx="10" hasCustomPrompt="1"/>
          </p:nvPr>
        </p:nvSpPr>
        <p:spPr>
          <a:xfrm>
            <a:off x="487680" y="3831411"/>
            <a:ext cx="11375136" cy="338554"/>
          </a:xfrm>
        </p:spPr>
        <p:txBody>
          <a:bodyPr wrap="square" lIns="0" anchor="b" anchorCtr="0">
            <a:spAutoFit/>
          </a:bodyPr>
          <a:lstStyle>
            <a:lvl1pPr>
              <a:buNone/>
              <a:defRPr sz="2200">
                <a:solidFill>
                  <a:schemeClr val="bg1">
                    <a:lumMod val="95000"/>
                  </a:schemeClr>
                </a:solidFill>
              </a:defRPr>
            </a:lvl1pPr>
          </a:lstStyle>
          <a:p>
            <a:pPr lvl="0"/>
            <a:r>
              <a:rPr lang="en-US" dirty="0"/>
              <a:t>More text on one line in this location if needed</a:t>
            </a:r>
          </a:p>
        </p:txBody>
      </p:sp>
      <p:sp>
        <p:nvSpPr>
          <p:cNvPr id="7" name="Slide Number Placeholder 4"/>
          <p:cNvSpPr>
            <a:spLocks noGrp="1"/>
          </p:cNvSpPr>
          <p:nvPr>
            <p:ph type="sldNum" sz="quarter" idx="12"/>
          </p:nvPr>
        </p:nvSpPr>
        <p:spPr>
          <a:xfrm>
            <a:off x="438154" y="6524625"/>
            <a:ext cx="2832100" cy="228600"/>
          </a:xfrm>
        </p:spPr>
        <p:txBody>
          <a:bodyPr/>
          <a:lstStyle>
            <a:lvl1pPr>
              <a:defRPr/>
            </a:lvl1pPr>
          </a:lstStyle>
          <a:p>
            <a:fld id="{243B09B9-FE11-485D-B193-4DE649C9C9A3}" type="slidenum">
              <a:rPr lang="en-US"/>
              <a:pPr/>
              <a:t>‹#›</a:t>
            </a:fld>
            <a:endParaRPr lang="en-US" dirty="0"/>
          </a:p>
        </p:txBody>
      </p:sp>
    </p:spTree>
    <p:extLst>
      <p:ext uri="{BB962C8B-B14F-4D97-AF65-F5344CB8AC3E}">
        <p14:creationId xmlns:p14="http://schemas.microsoft.com/office/powerpoint/2010/main" val="37210687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theme" Target="../theme/theme2.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438154" y="1827214"/>
            <a:ext cx="11273367" cy="365601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endParaRPr lang="en-US" dirty="0"/>
          </a:p>
          <a:p>
            <a:pPr lvl="4"/>
            <a:endParaRPr lang="en-US" dirty="0"/>
          </a:p>
        </p:txBody>
      </p:sp>
      <p:sp>
        <p:nvSpPr>
          <p:cNvPr id="67597" name="Rectangle 13"/>
          <p:cNvSpPr>
            <a:spLocks noGrp="1" noChangeArrowheads="1"/>
          </p:cNvSpPr>
          <p:nvPr>
            <p:ph type="title"/>
          </p:nvPr>
        </p:nvSpPr>
        <p:spPr bwMode="auto">
          <a:xfrm>
            <a:off x="438151" y="292101"/>
            <a:ext cx="11582400" cy="38779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67636" name="Rectangle 52"/>
          <p:cNvSpPr>
            <a:spLocks noGrp="1" noChangeArrowheads="1"/>
          </p:cNvSpPr>
          <p:nvPr>
            <p:ph type="sldNum" sz="quarter" idx="4"/>
          </p:nvPr>
        </p:nvSpPr>
        <p:spPr bwMode="auto">
          <a:xfrm>
            <a:off x="438154" y="6524625"/>
            <a:ext cx="2832100" cy="2286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a:solidFill>
                  <a:srgbClr val="7F7F7F"/>
                </a:solidFill>
                <a:latin typeface="Arial" pitchFamily="34" charset="0"/>
                <a:cs typeface="Arial" pitchFamily="34" charset="0"/>
              </a:defRPr>
            </a:lvl1pPr>
          </a:lstStyle>
          <a:p>
            <a:fld id="{92EDDE8C-FCD3-47EF-B8D4-5308179AEE2C}" type="slidenum">
              <a:rPr lang="en-US" smtClean="0"/>
              <a:pPr/>
              <a:t>‹#›</a:t>
            </a:fld>
            <a:endParaRPr lang="en-US" dirty="0"/>
          </a:p>
        </p:txBody>
      </p:sp>
      <p:pic>
        <p:nvPicPr>
          <p:cNvPr id="6" name="Picture 53" descr="IBM-logo-50-black"/>
          <p:cNvPicPr>
            <a:picLocks noChangeAspect="1" noChangeArrowheads="1"/>
          </p:cNvPicPr>
          <p:nvPr userDrawn="1"/>
        </p:nvPicPr>
        <p:blipFill>
          <a:blip r:embed="rId32" cstate="email">
            <a:extLst>
              <a:ext uri="{28A0092B-C50C-407E-A947-70E740481C1C}">
                <a14:useLocalDpi xmlns:a14="http://schemas.microsoft.com/office/drawing/2010/main"/>
              </a:ext>
            </a:extLst>
          </a:blip>
          <a:srcRect/>
          <a:stretch>
            <a:fillRect/>
          </a:stretch>
        </p:blipFill>
        <p:spPr bwMode="auto">
          <a:xfrm rot="5400000">
            <a:off x="11625794" y="6342594"/>
            <a:ext cx="213783" cy="575733"/>
          </a:xfrm>
          <a:prstGeom prst="rect">
            <a:avLst/>
          </a:prstGeom>
          <a:noFill/>
          <a:ln w="9525">
            <a:noFill/>
            <a:miter lim="800000"/>
            <a:headEnd/>
            <a:tailEnd/>
          </a:ln>
        </p:spPr>
      </p:pic>
      <p:pic>
        <p:nvPicPr>
          <p:cNvPr id="1026" name="Picture 2" descr="「qiskit」の画像検索結果">
            <a:extLst>
              <a:ext uri="{FF2B5EF4-FFF2-40B4-BE49-F238E27FC236}">
                <a16:creationId xmlns:a16="http://schemas.microsoft.com/office/drawing/2014/main" id="{908B58A5-B76A-C047-9086-0441F1BDDD85}"/>
              </a:ext>
            </a:extLst>
          </p:cNvPr>
          <p:cNvPicPr>
            <a:picLocks noChangeAspect="1" noChangeArrowheads="1"/>
          </p:cNvPicPr>
          <p:nvPr userDrawn="1"/>
        </p:nvPicPr>
        <p:blipFill>
          <a:blip r:embed="rId33" cstate="email">
            <a:extLst>
              <a:ext uri="{28A0092B-C50C-407E-A947-70E740481C1C}">
                <a14:useLocalDpi xmlns:a14="http://schemas.microsoft.com/office/drawing/2010/main"/>
              </a:ext>
            </a:extLst>
          </a:blip>
          <a:srcRect/>
          <a:stretch>
            <a:fillRect/>
          </a:stretch>
        </p:blipFill>
        <p:spPr bwMode="auto">
          <a:xfrm>
            <a:off x="11394832" y="160096"/>
            <a:ext cx="625719" cy="62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91334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36" r:id="rId28"/>
    <p:sldLayoutId id="2147483737" r:id="rId29"/>
    <p:sldLayoutId id="2147483765" r:id="rId30"/>
  </p:sldLayoutIdLst>
  <p:hf hdr="0" ftr="0" dt="0"/>
  <p:txStyles>
    <p:titleStyle>
      <a:lvl1pPr algn="l" rtl="0" fontAlgn="base">
        <a:lnSpc>
          <a:spcPct val="90000"/>
        </a:lnSpc>
        <a:spcBef>
          <a:spcPct val="0"/>
        </a:spcBef>
        <a:spcAft>
          <a:spcPct val="0"/>
        </a:spcAft>
        <a:defRPr sz="2800" b="1">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Confidential – For Internal Use Only</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814"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37813774"/>
      </p:ext>
    </p:extLst>
  </p:cSld>
  <p:clrMap bg1="dk1" tx1="lt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Lst>
  <p:hf hdr="0" dt="0"/>
  <p:txStyles>
    <p:titleStyle>
      <a:lvl1pPr algn="l" rtl="0" eaLnBrk="1" fontAlgn="base" hangingPunct="1">
        <a:lnSpc>
          <a:spcPct val="90000"/>
        </a:lnSpc>
        <a:spcBef>
          <a:spcPct val="0"/>
        </a:spcBef>
        <a:spcAft>
          <a:spcPct val="0"/>
        </a:spcAft>
        <a:defRPr sz="3733"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qiskit-community/qiskit-translations/blob/master/README.md" TargetMode="External"/><Relationship Id="rId3" Type="http://schemas.openxmlformats.org/officeDocument/2006/relationships/image" Target="../media/image20.png"/><Relationship Id="rId7" Type="http://schemas.openxmlformats.org/officeDocument/2006/relationships/hyperlink" Target="https://crowdin.com/project/qiskit-doc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qiskit-community/qiskit-translations#to-add-a-new-language-to-translate" TargetMode="External"/><Relationship Id="rId5" Type="http://schemas.openxmlformats.org/officeDocument/2006/relationships/hyperlink" Target="https://github.com/qiskit-community/qiskit-translations/blob/master/LOCALIZATION_CONTRIBUTORS" TargetMode="External"/><Relationship Id="rId4" Type="http://schemas.openxmlformats.org/officeDocument/2006/relationships/hyperlink" Target="https://github.com/qiskit-community/qiskit-translations/blob/master/README.md#what-is-the-criteria-for-adding-a-new-languag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qiskit-community/qiskit-translations/pulls" TargetMode="External"/><Relationship Id="rId2" Type="http://schemas.openxmlformats.org/officeDocument/2006/relationships/hyperlink" Target="https://github.com/qiskit-community/qiskit-translations/projects/2" TargetMode="Externa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ibm.biz/progress-tracking-table" TargetMode="Externa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hyperlink" Target="https://airtable.com/shrl5mEF4Eun1aIDm" TargetMode="External"/><Relationship Id="rId2" Type="http://schemas.openxmlformats.org/officeDocument/2006/relationships/hyperlink" Target="https://github.com/Qiskit/qiskit/blob/master/CODE_OF_CONDUCT.md" TargetMode="External"/><Relationship Id="rId1" Type="http://schemas.openxmlformats.org/officeDocument/2006/relationships/slideLayout" Target="../slideLayouts/slideLayout38.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qiskit-community.github.io/qiskit-translations/" TargetMode="External"/><Relationship Id="rId2" Type="http://schemas.openxmlformats.org/officeDocument/2006/relationships/hyperlink" Target="https://livesphinx.herokuapp.com/" TargetMode="Externa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hyperlink" Target="https://ibm.biz/qiskit-docs-staging" TargetMode="External"/><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Qiskit/qiskit/issues/new/choose" TargetMode="External"/><Relationship Id="rId2" Type="http://schemas.openxmlformats.org/officeDocument/2006/relationships/hyperlink" Target="http://ibm.co/joinqiskitslack" TargetMode="External"/><Relationship Id="rId1" Type="http://schemas.openxmlformats.org/officeDocument/2006/relationships/slideLayout" Target="../slideLayouts/slideLayout1.xml"/><Relationship Id="rId5" Type="http://schemas.openxmlformats.org/officeDocument/2006/relationships/hyperlink" Target="http://bit.ly/qiskitdoc" TargetMode="External"/><Relationship Id="rId4" Type="http://schemas.openxmlformats.org/officeDocument/2006/relationships/hyperlink" Target="http://qiskit-docs.slack.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Qiskit/qiskit/tree/master/docs" TargetMode="External"/><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hyperlink" Target="https://github.com/Qiskit/qiskit-tutorials/tree/master/tutorial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Qiskit/qiskit/tree/master/docs" TargetMode="External"/><Relationship Id="rId2" Type="http://schemas.openxmlformats.org/officeDocument/2006/relationships/hyperlink" Target="https://qiskit.org/documentation/" TargetMode="Externa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github.com/Qiskit/qiskit-tutorials/tree/master/tutorial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A9AF1E-931A-3C48-B990-2E6B094353FF}"/>
              </a:ext>
            </a:extLst>
          </p:cNvPr>
          <p:cNvSpPr>
            <a:spLocks noGrp="1"/>
          </p:cNvSpPr>
          <p:nvPr>
            <p:ph type="title"/>
          </p:nvPr>
        </p:nvSpPr>
        <p:spPr/>
        <p:txBody>
          <a:bodyPr/>
          <a:lstStyle/>
          <a:p>
            <a:r>
              <a:rPr lang="en-US" dirty="0"/>
              <a:t>Getting Started with </a:t>
            </a:r>
            <a:r>
              <a:rPr lang="en-US" dirty="0" err="1"/>
              <a:t>Crowdin</a:t>
            </a:r>
            <a:r>
              <a:rPr lang="en-US" dirty="0"/>
              <a:t> for </a:t>
            </a:r>
            <a:br>
              <a:rPr lang="en-US" dirty="0"/>
            </a:br>
            <a:r>
              <a:rPr lang="en-US" dirty="0"/>
              <a:t>Qiskit Documentation Translation</a:t>
            </a:r>
          </a:p>
        </p:txBody>
      </p:sp>
      <p:sp>
        <p:nvSpPr>
          <p:cNvPr id="2" name="Text Placeholder 1">
            <a:extLst>
              <a:ext uri="{FF2B5EF4-FFF2-40B4-BE49-F238E27FC236}">
                <a16:creationId xmlns:a16="http://schemas.microsoft.com/office/drawing/2014/main" id="{AFD1BA61-44A4-CA45-868A-6359B626B3D8}"/>
              </a:ext>
            </a:extLst>
          </p:cNvPr>
          <p:cNvSpPr>
            <a:spLocks noGrp="1"/>
          </p:cNvSpPr>
          <p:nvPr>
            <p:ph type="body" sz="quarter" idx="10"/>
          </p:nvPr>
        </p:nvSpPr>
        <p:spPr>
          <a:xfrm>
            <a:off x="487680" y="4599507"/>
            <a:ext cx="11375136" cy="338554"/>
          </a:xfrm>
        </p:spPr>
        <p:txBody>
          <a:bodyPr/>
          <a:lstStyle/>
          <a:p>
            <a:r>
              <a:rPr lang="en-US" dirty="0"/>
              <a:t>Yuri Kobayashi</a:t>
            </a:r>
          </a:p>
        </p:txBody>
      </p:sp>
      <p:sp>
        <p:nvSpPr>
          <p:cNvPr id="5" name="Slide Number Placeholder 4">
            <a:extLst>
              <a:ext uri="{FF2B5EF4-FFF2-40B4-BE49-F238E27FC236}">
                <a16:creationId xmlns:a16="http://schemas.microsoft.com/office/drawing/2014/main" id="{F6BFAA54-9765-4D48-BB85-218B4924C301}"/>
              </a:ext>
            </a:extLst>
          </p:cNvPr>
          <p:cNvSpPr>
            <a:spLocks noGrp="1"/>
          </p:cNvSpPr>
          <p:nvPr>
            <p:ph type="sldNum" sz="quarter" idx="12"/>
          </p:nvPr>
        </p:nvSpPr>
        <p:spPr/>
        <p:txBody>
          <a:bodyPr/>
          <a:lstStyle/>
          <a:p>
            <a:fld id="{243B09B9-FE11-485D-B193-4DE649C9C9A3}" type="slidenum">
              <a:rPr lang="en-US" smtClean="0"/>
              <a:pPr/>
              <a:t>1</a:t>
            </a:fld>
            <a:endParaRPr lang="en-US" dirty="0"/>
          </a:p>
        </p:txBody>
      </p:sp>
    </p:spTree>
    <p:extLst>
      <p:ext uri="{BB962C8B-B14F-4D97-AF65-F5344CB8AC3E}">
        <p14:creationId xmlns:p14="http://schemas.microsoft.com/office/powerpoint/2010/main" val="651734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AC22B7-5323-9648-B15E-11778CBBD101}"/>
              </a:ext>
            </a:extLst>
          </p:cNvPr>
          <p:cNvSpPr>
            <a:spLocks noGrp="1"/>
          </p:cNvSpPr>
          <p:nvPr>
            <p:ph type="title"/>
          </p:nvPr>
        </p:nvSpPr>
        <p:spPr/>
        <p:txBody>
          <a:bodyPr/>
          <a:lstStyle/>
          <a:p>
            <a:r>
              <a:rPr lang="en-US" dirty="0"/>
              <a:t>How to treat hyper links</a:t>
            </a:r>
          </a:p>
        </p:txBody>
      </p:sp>
      <p:sp>
        <p:nvSpPr>
          <p:cNvPr id="3" name="Rounded Rectangle 2">
            <a:extLst>
              <a:ext uri="{FF2B5EF4-FFF2-40B4-BE49-F238E27FC236}">
                <a16:creationId xmlns:a16="http://schemas.microsoft.com/office/drawing/2014/main" id="{7E01043D-4D94-9F4E-BC73-435A27307528}"/>
              </a:ext>
            </a:extLst>
          </p:cNvPr>
          <p:cNvSpPr/>
          <p:nvPr/>
        </p:nvSpPr>
        <p:spPr bwMode="auto">
          <a:xfrm>
            <a:off x="438151" y="2994354"/>
            <a:ext cx="8123583" cy="113968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8" name="Content Placeholder 6">
            <a:extLst>
              <a:ext uri="{FF2B5EF4-FFF2-40B4-BE49-F238E27FC236}">
                <a16:creationId xmlns:a16="http://schemas.microsoft.com/office/drawing/2014/main" id="{C22B3000-34DE-B545-AA04-C8FE7438762E}"/>
              </a:ext>
            </a:extLst>
          </p:cNvPr>
          <p:cNvSpPr txBox="1">
            <a:spLocks/>
          </p:cNvSpPr>
          <p:nvPr/>
        </p:nvSpPr>
        <p:spPr bwMode="auto">
          <a:xfrm>
            <a:off x="592668" y="2030571"/>
            <a:ext cx="11273367" cy="1832769"/>
          </a:xfrm>
          <a:prstGeom prst="rect">
            <a:avLst/>
          </a:prstGeom>
          <a:noFill/>
          <a:ln w="9525">
            <a:solidFill>
              <a:schemeClr val="tx1">
                <a:lumMod val="50000"/>
              </a:schemeClr>
            </a:solid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buNone/>
            </a:pPr>
            <a:r>
              <a:rPr lang="en-US" sz="1400" dirty="0"/>
              <a:t>SOURCE STRING</a:t>
            </a:r>
            <a:br>
              <a:rPr lang="en-US" sz="1400" dirty="0"/>
            </a:br>
            <a:r>
              <a:rPr lang="en-US" sz="1400" dirty="0">
                <a:solidFill>
                  <a:schemeClr val="tx2"/>
                </a:solidFill>
              </a:rPr>
              <a:t>To enforce a consistent code style in the project, we use `</a:t>
            </a:r>
            <a:r>
              <a:rPr lang="en-US" sz="1400" dirty="0" err="1">
                <a:solidFill>
                  <a:schemeClr val="tx2"/>
                </a:solidFill>
              </a:rPr>
              <a:t>Pylint</a:t>
            </a:r>
            <a:r>
              <a:rPr lang="en-US" sz="1400" dirty="0">
                <a:solidFill>
                  <a:schemeClr val="tx2"/>
                </a:solidFill>
              </a:rPr>
              <a:t> &lt;</a:t>
            </a:r>
            <a:r>
              <a:rPr lang="en-US" sz="1400" dirty="0">
                <a:solidFill>
                  <a:schemeClr val="tx2"/>
                </a:solidFill>
                <a:highlight>
                  <a:srgbClr val="FFFD94"/>
                </a:highlight>
              </a:rPr>
              <a:t>https://</a:t>
            </a:r>
            <a:r>
              <a:rPr lang="en-US" sz="1400" dirty="0" err="1">
                <a:solidFill>
                  <a:schemeClr val="tx2"/>
                </a:solidFill>
                <a:highlight>
                  <a:srgbClr val="FFFD94"/>
                </a:highlight>
              </a:rPr>
              <a:t>www.pylint.org</a:t>
            </a:r>
            <a:r>
              <a:rPr lang="en-US" sz="1400" dirty="0">
                <a:solidFill>
                  <a:schemeClr val="tx2"/>
                </a:solidFill>
              </a:rPr>
              <a:t>&gt;`__ and `</a:t>
            </a:r>
            <a:r>
              <a:rPr lang="en-US" sz="1400" dirty="0" err="1">
                <a:solidFill>
                  <a:schemeClr val="tx2"/>
                </a:solidFill>
              </a:rPr>
              <a:t>pycodesytle</a:t>
            </a:r>
            <a:r>
              <a:rPr lang="en-US" sz="1400" dirty="0">
                <a:solidFill>
                  <a:schemeClr val="tx2"/>
                </a:solidFill>
              </a:rPr>
              <a:t> &lt;</a:t>
            </a:r>
            <a:r>
              <a:rPr lang="en-US" sz="1400" dirty="0">
                <a:solidFill>
                  <a:schemeClr val="tx2"/>
                </a:solidFill>
                <a:highlight>
                  <a:srgbClr val="FFFD94"/>
                </a:highlight>
              </a:rPr>
              <a:t>https://</a:t>
            </a:r>
            <a:r>
              <a:rPr lang="en-US" sz="1400" dirty="0" err="1">
                <a:solidFill>
                  <a:schemeClr val="tx2"/>
                </a:solidFill>
                <a:highlight>
                  <a:srgbClr val="FFFD94"/>
                </a:highlight>
              </a:rPr>
              <a:t>pycodestyle.readthedocs.io</a:t>
            </a:r>
            <a:r>
              <a:rPr lang="en-US" sz="1400" dirty="0">
                <a:solidFill>
                  <a:schemeClr val="tx2"/>
                </a:solidFill>
                <a:highlight>
                  <a:srgbClr val="FFFD94"/>
                </a:highlight>
              </a:rPr>
              <a:t>/</a:t>
            </a:r>
            <a:r>
              <a:rPr lang="en-US" sz="1400" dirty="0" err="1">
                <a:solidFill>
                  <a:schemeClr val="tx2"/>
                </a:solidFill>
                <a:highlight>
                  <a:srgbClr val="FFFD94"/>
                </a:highlight>
              </a:rPr>
              <a:t>en</a:t>
            </a:r>
            <a:r>
              <a:rPr lang="en-US" sz="1400" dirty="0">
                <a:solidFill>
                  <a:schemeClr val="tx2"/>
                </a:solidFill>
                <a:highlight>
                  <a:srgbClr val="FFFD94"/>
                </a:highlight>
              </a:rPr>
              <a:t>/latest/</a:t>
            </a:r>
            <a:r>
              <a:rPr lang="en-US" sz="1400" dirty="0">
                <a:solidFill>
                  <a:schemeClr val="tx2"/>
                </a:solidFill>
              </a:rPr>
              <a:t>&gt;`__ to verify that code contributions conform to </a:t>
            </a:r>
          </a:p>
          <a:p>
            <a:pPr marL="0" indent="0">
              <a:buNone/>
            </a:pPr>
            <a:r>
              <a:rPr kumimoji="0" lang="en-US" sz="1400" kern="0" dirty="0"/>
              <a:t>TRANSLATION</a:t>
            </a:r>
            <a:br>
              <a:rPr kumimoji="0" lang="en-US" sz="1400" kern="0" dirty="0"/>
            </a:br>
            <a:r>
              <a:rPr kumimoji="0" lang="ja-JP" altLang="en-US" sz="1400" kern="0">
                <a:solidFill>
                  <a:schemeClr val="tx2"/>
                </a:solidFill>
              </a:rPr>
              <a:t>プロジェクト内のコーディング・スタイルの統一を図るため、</a:t>
            </a:r>
            <a:r>
              <a:rPr kumimoji="0" lang="en-US" altLang="ja-JP" sz="1400" kern="0" dirty="0">
                <a:solidFill>
                  <a:schemeClr val="tx2"/>
                </a:solidFill>
              </a:rPr>
              <a:t>`</a:t>
            </a:r>
            <a:r>
              <a:rPr kumimoji="0" lang="en-US" sz="1400" kern="0" dirty="0" err="1">
                <a:solidFill>
                  <a:schemeClr val="tx2"/>
                </a:solidFill>
              </a:rPr>
              <a:t>Pylint</a:t>
            </a:r>
            <a:r>
              <a:rPr kumimoji="0" lang="en-US" sz="1400" kern="0" dirty="0">
                <a:solidFill>
                  <a:schemeClr val="tx2"/>
                </a:solidFill>
              </a:rPr>
              <a:t> &lt;https://</a:t>
            </a:r>
            <a:r>
              <a:rPr kumimoji="0" lang="en-US" sz="1400" kern="0" dirty="0" err="1">
                <a:solidFill>
                  <a:schemeClr val="tx2"/>
                </a:solidFill>
              </a:rPr>
              <a:t>www.pylint.org</a:t>
            </a:r>
            <a:r>
              <a:rPr kumimoji="0" lang="en-US" sz="1400" kern="0" dirty="0">
                <a:solidFill>
                  <a:schemeClr val="tx2"/>
                </a:solidFill>
              </a:rPr>
              <a:t>&gt;`__ </a:t>
            </a:r>
            <a:r>
              <a:rPr kumimoji="0" lang="ja-JP" altLang="en-US" sz="1400" kern="0">
                <a:solidFill>
                  <a:schemeClr val="tx2"/>
                </a:solidFill>
              </a:rPr>
              <a:t>と </a:t>
            </a:r>
            <a:r>
              <a:rPr kumimoji="0" lang="en-US" altLang="ja-JP" sz="1400" kern="0" dirty="0">
                <a:solidFill>
                  <a:schemeClr val="tx2"/>
                </a:solidFill>
              </a:rPr>
              <a:t>`</a:t>
            </a:r>
            <a:r>
              <a:rPr kumimoji="0" lang="en-US" sz="1400" kern="0" dirty="0" err="1">
                <a:solidFill>
                  <a:schemeClr val="tx2"/>
                </a:solidFill>
              </a:rPr>
              <a:t>pycodesytle</a:t>
            </a:r>
            <a:r>
              <a:rPr kumimoji="0" lang="en-US" sz="1400" kern="0" dirty="0">
                <a:solidFill>
                  <a:schemeClr val="tx2"/>
                </a:solidFill>
              </a:rPr>
              <a:t> &lt;https://</a:t>
            </a:r>
            <a:r>
              <a:rPr kumimoji="0" lang="en-US" sz="1400" kern="0" dirty="0" err="1">
                <a:solidFill>
                  <a:schemeClr val="tx2"/>
                </a:solidFill>
              </a:rPr>
              <a:t>pycodestyle.readthedocs.io</a:t>
            </a:r>
            <a:r>
              <a:rPr kumimoji="0" lang="en-US" sz="1400" kern="0" dirty="0">
                <a:solidFill>
                  <a:schemeClr val="tx2"/>
                </a:solidFill>
              </a:rPr>
              <a:t>/</a:t>
            </a:r>
            <a:r>
              <a:rPr kumimoji="0" lang="en-US" sz="1400" kern="0" dirty="0" err="1">
                <a:solidFill>
                  <a:schemeClr val="tx2"/>
                </a:solidFill>
              </a:rPr>
              <a:t>en</a:t>
            </a:r>
            <a:r>
              <a:rPr kumimoji="0" lang="en-US" sz="1400" kern="0" dirty="0">
                <a:solidFill>
                  <a:schemeClr val="tx2"/>
                </a:solidFill>
              </a:rPr>
              <a:t>/latest/&gt;`__ </a:t>
            </a:r>
            <a:r>
              <a:rPr kumimoji="0" lang="ja-JP" altLang="en-US" sz="1400" kern="0">
                <a:solidFill>
                  <a:schemeClr val="tx2"/>
                </a:solidFill>
              </a:rPr>
              <a:t>を使用して、コードへの貢献がプロジェクトのスタイルガイドに準拠していることを確認しています。</a:t>
            </a:r>
            <a:endParaRPr kumimoji="0" lang="en-US" sz="1400" kern="0" dirty="0">
              <a:solidFill>
                <a:schemeClr val="tx2"/>
              </a:solidFill>
            </a:endParaRPr>
          </a:p>
        </p:txBody>
      </p:sp>
      <p:sp>
        <p:nvSpPr>
          <p:cNvPr id="10" name="Content Placeholder 6">
            <a:extLst>
              <a:ext uri="{FF2B5EF4-FFF2-40B4-BE49-F238E27FC236}">
                <a16:creationId xmlns:a16="http://schemas.microsoft.com/office/drawing/2014/main" id="{F12BA5A4-7E7D-D043-8834-E0E30CC5FBC7}"/>
              </a:ext>
            </a:extLst>
          </p:cNvPr>
          <p:cNvSpPr txBox="1">
            <a:spLocks/>
          </p:cNvSpPr>
          <p:nvPr/>
        </p:nvSpPr>
        <p:spPr bwMode="auto">
          <a:xfrm>
            <a:off x="438154" y="836631"/>
            <a:ext cx="11273367" cy="50445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buNone/>
            </a:pPr>
            <a:r>
              <a:rPr kumimoji="0" lang="en-US" b="1" kern="0" dirty="0">
                <a:solidFill>
                  <a:schemeClr val="tx2"/>
                </a:solidFill>
              </a:rPr>
              <a:t>Hyperlinks:</a:t>
            </a:r>
            <a:r>
              <a:rPr kumimoji="0" lang="en-US" kern="0" dirty="0">
                <a:solidFill>
                  <a:schemeClr val="tx2"/>
                </a:solidFill>
              </a:rPr>
              <a:t> </a:t>
            </a:r>
            <a:r>
              <a:rPr lang="en-US" dirty="0">
                <a:solidFill>
                  <a:schemeClr val="tx2"/>
                </a:solidFill>
              </a:rPr>
              <a:t>`</a:t>
            </a:r>
            <a:r>
              <a:rPr lang="en-US" dirty="0">
                <a:solidFill>
                  <a:schemeClr val="tx2"/>
                </a:solidFill>
                <a:latin typeface="American Typewriter" panose="02090604020004020304" pitchFamily="18" charset="77"/>
              </a:rPr>
              <a:t>Link text &lt;http://</a:t>
            </a:r>
            <a:r>
              <a:rPr lang="en-US" dirty="0" err="1">
                <a:solidFill>
                  <a:schemeClr val="tx2"/>
                </a:solidFill>
                <a:latin typeface="American Typewriter" panose="02090604020004020304" pitchFamily="18" charset="77"/>
              </a:rPr>
              <a:t>example.com</a:t>
            </a:r>
            <a:r>
              <a:rPr lang="en-US" dirty="0">
                <a:solidFill>
                  <a:schemeClr val="tx2"/>
                </a:solidFill>
                <a:latin typeface="American Typewriter" panose="02090604020004020304" pitchFamily="18" charset="77"/>
              </a:rPr>
              <a:t>/&gt;`__ </a:t>
            </a:r>
            <a:r>
              <a:rPr lang="en-US" dirty="0">
                <a:solidFill>
                  <a:schemeClr val="tx2"/>
                </a:solidFill>
              </a:rPr>
              <a:t>are used to create inline weblinks. In most cases, the </a:t>
            </a:r>
            <a:r>
              <a:rPr lang="en-US" dirty="0">
                <a:solidFill>
                  <a:schemeClr val="tx2"/>
                </a:solidFill>
                <a:latin typeface="American Typewriter" panose="02090604020004020304" pitchFamily="18" charset="77"/>
              </a:rPr>
              <a:t>Link text</a:t>
            </a:r>
            <a:r>
              <a:rPr lang="en-US" dirty="0">
                <a:solidFill>
                  <a:schemeClr val="tx2"/>
                </a:solidFill>
              </a:rPr>
              <a:t> refers to a proper noun such as an existing command, source, organization, service, product, etc. </a:t>
            </a:r>
            <a:r>
              <a:rPr lang="en-US" b="1" dirty="0">
                <a:solidFill>
                  <a:schemeClr val="tx2"/>
                </a:solidFill>
              </a:rPr>
              <a:t>that should not be translated. </a:t>
            </a:r>
            <a:endParaRPr kumimoji="0" lang="en-US" b="1" kern="0" dirty="0">
              <a:solidFill>
                <a:schemeClr val="tx2"/>
              </a:solidFill>
            </a:endParaRPr>
          </a:p>
        </p:txBody>
      </p:sp>
      <p:sp>
        <p:nvSpPr>
          <p:cNvPr id="11" name="Content Placeholder 6">
            <a:extLst>
              <a:ext uri="{FF2B5EF4-FFF2-40B4-BE49-F238E27FC236}">
                <a16:creationId xmlns:a16="http://schemas.microsoft.com/office/drawing/2014/main" id="{4C20A9E8-D9E7-9D43-A08D-DAC640426D76}"/>
              </a:ext>
            </a:extLst>
          </p:cNvPr>
          <p:cNvSpPr>
            <a:spLocks noGrp="1"/>
          </p:cNvSpPr>
          <p:nvPr>
            <p:ph idx="1"/>
          </p:nvPr>
        </p:nvSpPr>
        <p:spPr>
          <a:xfrm>
            <a:off x="438154" y="4088176"/>
            <a:ext cx="11273367" cy="1428430"/>
          </a:xfrm>
        </p:spPr>
        <p:txBody>
          <a:bodyPr/>
          <a:lstStyle/>
          <a:p>
            <a:pPr marL="0" indent="0">
              <a:buNone/>
            </a:pPr>
            <a:r>
              <a:rPr lang="en-US" sz="1800" b="1" dirty="0">
                <a:solidFill>
                  <a:schemeClr val="tx2"/>
                </a:solidFill>
              </a:rPr>
              <a:t>Tip 3:  You may translate the text when it is an anchor link or reference link that points to a particular place in the same document.</a:t>
            </a:r>
            <a:endParaRPr lang="en-US" sz="1800" dirty="0">
              <a:solidFill>
                <a:schemeClr val="tx2"/>
              </a:solidFill>
            </a:endParaRPr>
          </a:p>
        </p:txBody>
      </p:sp>
      <p:sp>
        <p:nvSpPr>
          <p:cNvPr id="12" name="Content Placeholder 6">
            <a:extLst>
              <a:ext uri="{FF2B5EF4-FFF2-40B4-BE49-F238E27FC236}">
                <a16:creationId xmlns:a16="http://schemas.microsoft.com/office/drawing/2014/main" id="{C46F63BE-EE79-5042-B513-EA09BB5BDB30}"/>
              </a:ext>
            </a:extLst>
          </p:cNvPr>
          <p:cNvSpPr txBox="1">
            <a:spLocks/>
          </p:cNvSpPr>
          <p:nvPr/>
        </p:nvSpPr>
        <p:spPr bwMode="auto">
          <a:xfrm>
            <a:off x="592668" y="4733129"/>
            <a:ext cx="11118854" cy="2124871"/>
          </a:xfrm>
          <a:prstGeom prst="rect">
            <a:avLst/>
          </a:prstGeom>
          <a:noFill/>
          <a:ln w="9525">
            <a:solidFill>
              <a:schemeClr val="tx1">
                <a:lumMod val="50000"/>
              </a:schemeClr>
            </a:solid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buNone/>
            </a:pPr>
            <a:r>
              <a:rPr lang="en-US" sz="1400" dirty="0"/>
              <a:t>SOURCE　</a:t>
            </a:r>
            <a:br>
              <a:rPr lang="en-US" sz="1400" dirty="0"/>
            </a:br>
            <a:r>
              <a:rPr lang="en-US" sz="1400" dirty="0">
                <a:solidFill>
                  <a:schemeClr val="tx2"/>
                </a:solidFill>
              </a:rPr>
              <a:t>`Introduction &lt;#introduction&gt;`__</a:t>
            </a:r>
            <a:br>
              <a:rPr lang="en-US" sz="1400" dirty="0">
                <a:solidFill>
                  <a:schemeClr val="tx2"/>
                </a:solidFill>
              </a:rPr>
            </a:br>
            <a:r>
              <a:rPr lang="en-US" sz="1400" dirty="0"/>
              <a:t>TRANSLATION</a:t>
            </a:r>
            <a:br>
              <a:rPr lang="en-US" sz="1400" dirty="0"/>
            </a:br>
            <a:r>
              <a:rPr lang="en-US" sz="1400" dirty="0">
                <a:solidFill>
                  <a:schemeClr val="tx2"/>
                </a:solidFill>
              </a:rPr>
              <a:t>`</a:t>
            </a:r>
            <a:r>
              <a:rPr lang="ja-JP" altLang="en-US" sz="1400">
                <a:solidFill>
                  <a:schemeClr val="tx2"/>
                </a:solidFill>
              </a:rPr>
              <a:t> はじめに</a:t>
            </a:r>
            <a:r>
              <a:rPr lang="en-US" sz="1400" dirty="0">
                <a:solidFill>
                  <a:schemeClr val="tx2"/>
                </a:solidFill>
              </a:rPr>
              <a:t> &lt;#introduction&gt;`__</a:t>
            </a:r>
            <a:br>
              <a:rPr lang="en-US" sz="1400" dirty="0"/>
            </a:br>
            <a:br>
              <a:rPr lang="en-US" sz="1400" dirty="0"/>
            </a:br>
            <a:r>
              <a:rPr lang="en-US" sz="1400" dirty="0"/>
              <a:t>SOURCE STRING</a:t>
            </a:r>
            <a:br>
              <a:rPr lang="en-US" sz="1400" dirty="0"/>
            </a:br>
            <a:r>
              <a:rPr lang="en-US" sz="1400" dirty="0">
                <a:solidFill>
                  <a:schemeClr val="tx2"/>
                </a:solidFill>
              </a:rPr>
              <a:t>:</a:t>
            </a:r>
            <a:r>
              <a:rPr lang="en-US" sz="1400" dirty="0" err="1">
                <a:solidFill>
                  <a:schemeClr val="tx2"/>
                </a:solidFill>
                <a:highlight>
                  <a:srgbClr val="D8FAE1"/>
                </a:highlight>
              </a:rPr>
              <a:t>ref</a:t>
            </a:r>
            <a:r>
              <a:rPr lang="en-US" sz="1400" dirty="0" err="1">
                <a:solidFill>
                  <a:schemeClr val="tx2"/>
                </a:solidFill>
              </a:rPr>
              <a:t>:`Build</a:t>
            </a:r>
            <a:r>
              <a:rPr lang="en-US" sz="1400" dirty="0">
                <a:solidFill>
                  <a:schemeClr val="tx2"/>
                </a:solidFill>
              </a:rPr>
              <a:t> Qiskit packages from source &lt;</a:t>
            </a:r>
            <a:r>
              <a:rPr lang="en-US" sz="1400" dirty="0" err="1">
                <a:solidFill>
                  <a:schemeClr val="tx2"/>
                </a:solidFill>
              </a:rPr>
              <a:t>install_install_from_source_label</a:t>
            </a:r>
            <a:r>
              <a:rPr lang="en-US" sz="1400" dirty="0">
                <a:solidFill>
                  <a:schemeClr val="tx2"/>
                </a:solidFill>
              </a:rPr>
              <a:t>&gt;`</a:t>
            </a:r>
          </a:p>
          <a:p>
            <a:pPr marL="0" indent="0">
              <a:buNone/>
            </a:pPr>
            <a:r>
              <a:rPr lang="en-US" sz="1400" dirty="0"/>
              <a:t>TRANSLATION</a:t>
            </a:r>
            <a:br>
              <a:rPr lang="en-US" sz="1400" dirty="0"/>
            </a:br>
            <a:r>
              <a:rPr lang="en-US" sz="1400" dirty="0">
                <a:solidFill>
                  <a:schemeClr val="tx2"/>
                </a:solidFill>
              </a:rPr>
              <a:t>:</a:t>
            </a:r>
            <a:r>
              <a:rPr lang="en-US" sz="1400" dirty="0">
                <a:solidFill>
                  <a:schemeClr val="tx2"/>
                </a:solidFill>
                <a:highlight>
                  <a:srgbClr val="D8FAE1"/>
                </a:highlight>
              </a:rPr>
              <a:t>ref</a:t>
            </a:r>
            <a:r>
              <a:rPr lang="en-US" sz="1400" dirty="0">
                <a:solidFill>
                  <a:schemeClr val="tx2"/>
                </a:solidFill>
              </a:rPr>
              <a:t>:`</a:t>
            </a:r>
            <a:r>
              <a:rPr lang="ja-JP" altLang="en-US" sz="1400">
                <a:solidFill>
                  <a:schemeClr val="tx2"/>
                </a:solidFill>
              </a:rPr>
              <a:t>ソースから </a:t>
            </a:r>
            <a:r>
              <a:rPr lang="en-US" sz="1400" dirty="0">
                <a:solidFill>
                  <a:schemeClr val="tx2"/>
                </a:solidFill>
              </a:rPr>
              <a:t>Qiskit</a:t>
            </a:r>
            <a:r>
              <a:rPr lang="ja-JP" altLang="en-US" sz="1400">
                <a:solidFill>
                  <a:schemeClr val="tx2"/>
                </a:solidFill>
              </a:rPr>
              <a:t>パッケージをビルドする </a:t>
            </a:r>
            <a:r>
              <a:rPr lang="en-US" altLang="ja-JP" sz="1400" dirty="0">
                <a:solidFill>
                  <a:schemeClr val="tx2"/>
                </a:solidFill>
              </a:rPr>
              <a:t>&lt;</a:t>
            </a:r>
            <a:r>
              <a:rPr lang="en-US" sz="1400" dirty="0" err="1">
                <a:solidFill>
                  <a:schemeClr val="tx2"/>
                </a:solidFill>
              </a:rPr>
              <a:t>install_install_from_source_label</a:t>
            </a:r>
            <a:r>
              <a:rPr lang="en-US" sz="1400" dirty="0">
                <a:solidFill>
                  <a:schemeClr val="tx2"/>
                </a:solidFill>
              </a:rPr>
              <a:t>&gt;`</a:t>
            </a:r>
          </a:p>
        </p:txBody>
      </p:sp>
      <p:sp>
        <p:nvSpPr>
          <p:cNvPr id="13" name="Content Placeholder 6">
            <a:extLst>
              <a:ext uri="{FF2B5EF4-FFF2-40B4-BE49-F238E27FC236}">
                <a16:creationId xmlns:a16="http://schemas.microsoft.com/office/drawing/2014/main" id="{C8D519BA-5307-B545-ABE4-EF72B583FF50}"/>
              </a:ext>
            </a:extLst>
          </p:cNvPr>
          <p:cNvSpPr txBox="1">
            <a:spLocks/>
          </p:cNvSpPr>
          <p:nvPr/>
        </p:nvSpPr>
        <p:spPr bwMode="auto">
          <a:xfrm>
            <a:off x="515411" y="1532185"/>
            <a:ext cx="11273367" cy="46089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buNone/>
            </a:pPr>
            <a:r>
              <a:rPr lang="en-US" altLang="ja-JP" sz="1800" b="1" dirty="0">
                <a:solidFill>
                  <a:schemeClr val="tx2"/>
                </a:solidFill>
              </a:rPr>
              <a:t>Tip 2: You should not translate the text that reference external websites</a:t>
            </a:r>
            <a:endParaRPr lang="en-US" sz="1800" b="1" dirty="0">
              <a:solidFill>
                <a:schemeClr val="tx2"/>
              </a:solidFill>
            </a:endParaRPr>
          </a:p>
          <a:p>
            <a:endParaRPr kumimoji="0" lang="en-US" sz="1800" kern="0" dirty="0"/>
          </a:p>
        </p:txBody>
      </p:sp>
    </p:spTree>
    <p:extLst>
      <p:ext uri="{BB962C8B-B14F-4D97-AF65-F5344CB8AC3E}">
        <p14:creationId xmlns:p14="http://schemas.microsoft.com/office/powerpoint/2010/main" val="3767149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AC22B7-5323-9648-B15E-11778CBBD101}"/>
              </a:ext>
            </a:extLst>
          </p:cNvPr>
          <p:cNvSpPr>
            <a:spLocks noGrp="1"/>
          </p:cNvSpPr>
          <p:nvPr>
            <p:ph type="title"/>
          </p:nvPr>
        </p:nvSpPr>
        <p:spPr/>
        <p:txBody>
          <a:bodyPr/>
          <a:lstStyle/>
          <a:p>
            <a:r>
              <a:rPr lang="en-US" dirty="0"/>
              <a:t>How to treat inline markups</a:t>
            </a:r>
          </a:p>
        </p:txBody>
      </p:sp>
      <p:sp>
        <p:nvSpPr>
          <p:cNvPr id="7" name="Content Placeholder 6">
            <a:extLst>
              <a:ext uri="{FF2B5EF4-FFF2-40B4-BE49-F238E27FC236}">
                <a16:creationId xmlns:a16="http://schemas.microsoft.com/office/drawing/2014/main" id="{DD84245C-16E8-5A44-B406-6D02C5C92B81}"/>
              </a:ext>
            </a:extLst>
          </p:cNvPr>
          <p:cNvSpPr>
            <a:spLocks noGrp="1"/>
          </p:cNvSpPr>
          <p:nvPr>
            <p:ph idx="1"/>
          </p:nvPr>
        </p:nvSpPr>
        <p:spPr>
          <a:xfrm>
            <a:off x="438154" y="944380"/>
            <a:ext cx="11273367" cy="4538846"/>
          </a:xfrm>
        </p:spPr>
        <p:txBody>
          <a:bodyPr/>
          <a:lstStyle/>
          <a:p>
            <a:pPr marL="0" indent="0">
              <a:buNone/>
            </a:pPr>
            <a:r>
              <a:rPr lang="en-US" dirty="0">
                <a:solidFill>
                  <a:schemeClr val="tx2"/>
                </a:solidFill>
              </a:rPr>
              <a:t>There are a few special characters used to format text as shown below.</a:t>
            </a: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r>
              <a:rPr lang="en-US" dirty="0">
                <a:solidFill>
                  <a:schemeClr val="tx2"/>
                </a:solidFill>
              </a:rPr>
              <a:t>There are some restrictions about the  </a:t>
            </a:r>
            <a:r>
              <a:rPr lang="en-US" dirty="0">
                <a:solidFill>
                  <a:schemeClr val="tx2"/>
                </a:solidFill>
                <a:highlight>
                  <a:srgbClr val="C0C0C0"/>
                </a:highlight>
              </a:rPr>
              <a:t>*</a:t>
            </a:r>
            <a:r>
              <a:rPr lang="en-US" dirty="0">
                <a:solidFill>
                  <a:schemeClr val="tx2"/>
                </a:solidFill>
              </a:rPr>
              <a:t> and </a:t>
            </a:r>
            <a:r>
              <a:rPr lang="en-US" dirty="0">
                <a:solidFill>
                  <a:schemeClr val="tx2"/>
                </a:solidFill>
                <a:highlight>
                  <a:srgbClr val="C0C0C0"/>
                </a:highlight>
              </a:rPr>
              <a:t>``</a:t>
            </a:r>
            <a:r>
              <a:rPr lang="en-US" dirty="0">
                <a:solidFill>
                  <a:schemeClr val="tx2"/>
                </a:solidFill>
              </a:rPr>
              <a:t> syntax. </a:t>
            </a:r>
          </a:p>
          <a:p>
            <a:r>
              <a:rPr lang="en-US" dirty="0">
                <a:solidFill>
                  <a:schemeClr val="tx2"/>
                </a:solidFill>
              </a:rPr>
              <a:t>They cannot not be nested,</a:t>
            </a:r>
          </a:p>
          <a:p>
            <a:r>
              <a:rPr lang="en-US" dirty="0">
                <a:solidFill>
                  <a:schemeClr val="tx2"/>
                </a:solidFill>
              </a:rPr>
              <a:t>The content may not start or end with whitespace: * text* is wrong,</a:t>
            </a:r>
          </a:p>
          <a:p>
            <a:r>
              <a:rPr lang="en-US" b="1" dirty="0">
                <a:solidFill>
                  <a:schemeClr val="tx2"/>
                </a:solidFill>
              </a:rPr>
              <a:t>it must be separated from surrounding text by non-word characters like a space.</a:t>
            </a:r>
          </a:p>
        </p:txBody>
      </p:sp>
      <p:sp>
        <p:nvSpPr>
          <p:cNvPr id="3" name="Rounded Rectangle 2">
            <a:extLst>
              <a:ext uri="{FF2B5EF4-FFF2-40B4-BE49-F238E27FC236}">
                <a16:creationId xmlns:a16="http://schemas.microsoft.com/office/drawing/2014/main" id="{7E01043D-4D94-9F4E-BC73-435A27307528}"/>
              </a:ext>
            </a:extLst>
          </p:cNvPr>
          <p:cNvSpPr/>
          <p:nvPr/>
        </p:nvSpPr>
        <p:spPr bwMode="auto">
          <a:xfrm>
            <a:off x="438151" y="2994354"/>
            <a:ext cx="8123583" cy="113968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pic>
        <p:nvPicPr>
          <p:cNvPr id="5" name="Picture 4">
            <a:extLst>
              <a:ext uri="{FF2B5EF4-FFF2-40B4-BE49-F238E27FC236}">
                <a16:creationId xmlns:a16="http://schemas.microsoft.com/office/drawing/2014/main" id="{79454B66-2EC8-A043-B505-AD556C89B50B}"/>
              </a:ext>
            </a:extLst>
          </p:cNvPr>
          <p:cNvPicPr>
            <a:picLocks noChangeAspect="1"/>
          </p:cNvPicPr>
          <p:nvPr/>
        </p:nvPicPr>
        <p:blipFill>
          <a:blip r:embed="rId3"/>
          <a:stretch>
            <a:fillRect/>
          </a:stretch>
        </p:blipFill>
        <p:spPr>
          <a:xfrm>
            <a:off x="438151" y="1374774"/>
            <a:ext cx="7239000" cy="1739900"/>
          </a:xfrm>
          <a:prstGeom prst="rect">
            <a:avLst/>
          </a:prstGeom>
        </p:spPr>
      </p:pic>
    </p:spTree>
    <p:extLst>
      <p:ext uri="{BB962C8B-B14F-4D97-AF65-F5344CB8AC3E}">
        <p14:creationId xmlns:p14="http://schemas.microsoft.com/office/powerpoint/2010/main" val="674231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AC22B7-5323-9648-B15E-11778CBBD101}"/>
              </a:ext>
            </a:extLst>
          </p:cNvPr>
          <p:cNvSpPr>
            <a:spLocks noGrp="1"/>
          </p:cNvSpPr>
          <p:nvPr>
            <p:ph type="title"/>
          </p:nvPr>
        </p:nvSpPr>
        <p:spPr/>
        <p:txBody>
          <a:bodyPr/>
          <a:lstStyle/>
          <a:p>
            <a:r>
              <a:rPr lang="en-US" dirty="0"/>
              <a:t>Miscellaneous Tips</a:t>
            </a:r>
          </a:p>
        </p:txBody>
      </p:sp>
      <p:sp>
        <p:nvSpPr>
          <p:cNvPr id="7" name="Content Placeholder 6">
            <a:extLst>
              <a:ext uri="{FF2B5EF4-FFF2-40B4-BE49-F238E27FC236}">
                <a16:creationId xmlns:a16="http://schemas.microsoft.com/office/drawing/2014/main" id="{DD84245C-16E8-5A44-B406-6D02C5C92B81}"/>
              </a:ext>
            </a:extLst>
          </p:cNvPr>
          <p:cNvSpPr>
            <a:spLocks noGrp="1"/>
          </p:cNvSpPr>
          <p:nvPr>
            <p:ph idx="1"/>
          </p:nvPr>
        </p:nvSpPr>
        <p:spPr>
          <a:xfrm>
            <a:off x="438154" y="944380"/>
            <a:ext cx="11273367" cy="4538846"/>
          </a:xfrm>
        </p:spPr>
        <p:txBody>
          <a:bodyPr/>
          <a:lstStyle/>
          <a:p>
            <a:r>
              <a:rPr lang="en-US" dirty="0"/>
              <a:t>You can filter strings by clicking the       mark next to the search in file on the upper left. </a:t>
            </a:r>
          </a:p>
          <a:p>
            <a:r>
              <a:rPr lang="en-US" dirty="0"/>
              <a:t>You can send comment to your team members or the </a:t>
            </a:r>
            <a:r>
              <a:rPr lang="en-US" dirty="0" err="1"/>
              <a:t>Crowdin</a:t>
            </a:r>
            <a:r>
              <a:rPr lang="en-US" dirty="0"/>
              <a:t> admin members using the </a:t>
            </a:r>
            <a:r>
              <a:rPr lang="en-US" dirty="0" err="1"/>
              <a:t>Crowdin</a:t>
            </a:r>
            <a:r>
              <a:rPr lang="en-US" dirty="0"/>
              <a:t> messaging.</a:t>
            </a:r>
          </a:p>
          <a:p>
            <a:endParaRPr lang="en-US" dirty="0"/>
          </a:p>
        </p:txBody>
      </p:sp>
      <p:sp>
        <p:nvSpPr>
          <p:cNvPr id="3" name="Rounded Rectangle 2">
            <a:extLst>
              <a:ext uri="{FF2B5EF4-FFF2-40B4-BE49-F238E27FC236}">
                <a16:creationId xmlns:a16="http://schemas.microsoft.com/office/drawing/2014/main" id="{7E01043D-4D94-9F4E-BC73-435A27307528}"/>
              </a:ext>
            </a:extLst>
          </p:cNvPr>
          <p:cNvSpPr/>
          <p:nvPr/>
        </p:nvSpPr>
        <p:spPr bwMode="auto">
          <a:xfrm>
            <a:off x="1166191" y="1855304"/>
            <a:ext cx="8123583" cy="113968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pic>
        <p:nvPicPr>
          <p:cNvPr id="13" name="Picture 12">
            <a:extLst>
              <a:ext uri="{FF2B5EF4-FFF2-40B4-BE49-F238E27FC236}">
                <a16:creationId xmlns:a16="http://schemas.microsoft.com/office/drawing/2014/main" id="{BB1F1D98-3072-A542-991B-5F94A85A3C89}"/>
              </a:ext>
            </a:extLst>
          </p:cNvPr>
          <p:cNvPicPr>
            <a:picLocks noChangeAspect="1"/>
          </p:cNvPicPr>
          <p:nvPr/>
        </p:nvPicPr>
        <p:blipFill>
          <a:blip r:embed="rId2"/>
          <a:stretch>
            <a:fillRect/>
          </a:stretch>
        </p:blipFill>
        <p:spPr>
          <a:xfrm>
            <a:off x="3823090" y="4331926"/>
            <a:ext cx="283110" cy="290188"/>
          </a:xfrm>
          <a:prstGeom prst="rect">
            <a:avLst/>
          </a:prstGeom>
        </p:spPr>
      </p:pic>
      <p:pic>
        <p:nvPicPr>
          <p:cNvPr id="14" name="Picture 13">
            <a:extLst>
              <a:ext uri="{FF2B5EF4-FFF2-40B4-BE49-F238E27FC236}">
                <a16:creationId xmlns:a16="http://schemas.microsoft.com/office/drawing/2014/main" id="{988F3907-7F61-194D-9561-972F9CAB0C8C}"/>
              </a:ext>
            </a:extLst>
          </p:cNvPr>
          <p:cNvPicPr>
            <a:picLocks noChangeAspect="1"/>
          </p:cNvPicPr>
          <p:nvPr/>
        </p:nvPicPr>
        <p:blipFill>
          <a:blip r:embed="rId3"/>
          <a:stretch>
            <a:fillRect/>
          </a:stretch>
        </p:blipFill>
        <p:spPr>
          <a:xfrm>
            <a:off x="594490" y="1993758"/>
            <a:ext cx="7752855" cy="3704665"/>
          </a:xfrm>
          <a:prstGeom prst="rect">
            <a:avLst/>
          </a:prstGeom>
        </p:spPr>
      </p:pic>
      <p:sp>
        <p:nvSpPr>
          <p:cNvPr id="23" name="Rectangle 22">
            <a:extLst>
              <a:ext uri="{FF2B5EF4-FFF2-40B4-BE49-F238E27FC236}">
                <a16:creationId xmlns:a16="http://schemas.microsoft.com/office/drawing/2014/main" id="{7676969C-2DAD-A340-92A6-1949C521AEFF}"/>
              </a:ext>
            </a:extLst>
          </p:cNvPr>
          <p:cNvSpPr/>
          <p:nvPr/>
        </p:nvSpPr>
        <p:spPr bwMode="auto">
          <a:xfrm>
            <a:off x="2275195" y="2383107"/>
            <a:ext cx="268308" cy="254991"/>
          </a:xfrm>
          <a:prstGeom prst="rect">
            <a:avLst/>
          </a:prstGeom>
          <a:noFill/>
          <a:ln w="28575"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pic>
        <p:nvPicPr>
          <p:cNvPr id="16" name="Picture 15">
            <a:extLst>
              <a:ext uri="{FF2B5EF4-FFF2-40B4-BE49-F238E27FC236}">
                <a16:creationId xmlns:a16="http://schemas.microsoft.com/office/drawing/2014/main" id="{4C3EC93A-DD8C-B442-952E-66C013101059}"/>
              </a:ext>
            </a:extLst>
          </p:cNvPr>
          <p:cNvPicPr>
            <a:picLocks noChangeAspect="1"/>
          </p:cNvPicPr>
          <p:nvPr/>
        </p:nvPicPr>
        <p:blipFill>
          <a:blip r:embed="rId2"/>
          <a:stretch>
            <a:fillRect/>
          </a:stretch>
        </p:blipFill>
        <p:spPr>
          <a:xfrm>
            <a:off x="3809235" y="944380"/>
            <a:ext cx="283110" cy="290188"/>
          </a:xfrm>
          <a:prstGeom prst="rect">
            <a:avLst/>
          </a:prstGeom>
        </p:spPr>
      </p:pic>
      <p:sp>
        <p:nvSpPr>
          <p:cNvPr id="8" name="TextBox 7">
            <a:extLst>
              <a:ext uri="{FF2B5EF4-FFF2-40B4-BE49-F238E27FC236}">
                <a16:creationId xmlns:a16="http://schemas.microsoft.com/office/drawing/2014/main" id="{5882E4E3-D11B-3D45-BC10-EC4CCC526A13}"/>
              </a:ext>
            </a:extLst>
          </p:cNvPr>
          <p:cNvSpPr txBox="1"/>
          <p:nvPr/>
        </p:nvSpPr>
        <p:spPr>
          <a:xfrm>
            <a:off x="1577568" y="2325936"/>
            <a:ext cx="697627" cy="369332"/>
          </a:xfrm>
          <a:prstGeom prst="rect">
            <a:avLst/>
          </a:prstGeom>
          <a:noFill/>
        </p:spPr>
        <p:txBody>
          <a:bodyPr wrap="none" rtlCol="0">
            <a:spAutoFit/>
          </a:bodyPr>
          <a:lstStyle/>
          <a:p>
            <a:r>
              <a:rPr lang="en-JP" dirty="0">
                <a:solidFill>
                  <a:srgbClr val="C00000"/>
                </a:solidFill>
              </a:rPr>
              <a:t>Filter</a:t>
            </a:r>
          </a:p>
        </p:txBody>
      </p:sp>
      <p:sp>
        <p:nvSpPr>
          <p:cNvPr id="19" name="Rectangle 18">
            <a:extLst>
              <a:ext uri="{FF2B5EF4-FFF2-40B4-BE49-F238E27FC236}">
                <a16:creationId xmlns:a16="http://schemas.microsoft.com/office/drawing/2014/main" id="{3EF86C26-C8F0-164A-AFAB-FD972834B24A}"/>
              </a:ext>
            </a:extLst>
          </p:cNvPr>
          <p:cNvSpPr/>
          <p:nvPr/>
        </p:nvSpPr>
        <p:spPr bwMode="auto">
          <a:xfrm>
            <a:off x="6229350" y="4229798"/>
            <a:ext cx="2270093" cy="1391882"/>
          </a:xfrm>
          <a:prstGeom prst="rect">
            <a:avLst/>
          </a:prstGeom>
          <a:noFill/>
          <a:ln w="28575"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20" name="TextBox 19">
            <a:extLst>
              <a:ext uri="{FF2B5EF4-FFF2-40B4-BE49-F238E27FC236}">
                <a16:creationId xmlns:a16="http://schemas.microsoft.com/office/drawing/2014/main" id="{514F6D85-28DE-0543-ABF4-AAA0857B4928}"/>
              </a:ext>
            </a:extLst>
          </p:cNvPr>
          <p:cNvSpPr txBox="1"/>
          <p:nvPr/>
        </p:nvSpPr>
        <p:spPr>
          <a:xfrm>
            <a:off x="8499444" y="4533108"/>
            <a:ext cx="3416320" cy="923330"/>
          </a:xfrm>
          <a:prstGeom prst="rect">
            <a:avLst/>
          </a:prstGeom>
          <a:noFill/>
        </p:spPr>
        <p:txBody>
          <a:bodyPr wrap="none" rtlCol="0">
            <a:spAutoFit/>
          </a:bodyPr>
          <a:lstStyle/>
          <a:p>
            <a:r>
              <a:rPr lang="en-JP" dirty="0">
                <a:solidFill>
                  <a:srgbClr val="C00000"/>
                </a:solidFill>
              </a:rPr>
              <a:t>Add comments to communicate</a:t>
            </a:r>
          </a:p>
          <a:p>
            <a:r>
              <a:rPr lang="en-US" dirty="0">
                <a:solidFill>
                  <a:srgbClr val="C00000"/>
                </a:solidFill>
              </a:rPr>
              <a:t>with your team members and </a:t>
            </a:r>
            <a:br>
              <a:rPr lang="en-US" dirty="0">
                <a:solidFill>
                  <a:srgbClr val="C00000"/>
                </a:solidFill>
              </a:rPr>
            </a:br>
            <a:r>
              <a:rPr lang="en-US" dirty="0">
                <a:solidFill>
                  <a:srgbClr val="C00000"/>
                </a:solidFill>
              </a:rPr>
              <a:t>translation leads.</a:t>
            </a:r>
            <a:endParaRPr lang="en-JP" dirty="0">
              <a:solidFill>
                <a:srgbClr val="C00000"/>
              </a:solidFill>
            </a:endParaRPr>
          </a:p>
        </p:txBody>
      </p:sp>
    </p:spTree>
    <p:extLst>
      <p:ext uri="{BB962C8B-B14F-4D97-AF65-F5344CB8AC3E}">
        <p14:creationId xmlns:p14="http://schemas.microsoft.com/office/powerpoint/2010/main" val="1610460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B13800-AB4C-4061-87A7-529E0B617A6F}"/>
              </a:ext>
            </a:extLst>
          </p:cNvPr>
          <p:cNvPicPr>
            <a:picLocks noChangeAspect="1"/>
          </p:cNvPicPr>
          <p:nvPr/>
        </p:nvPicPr>
        <p:blipFill>
          <a:blip r:embed="rId2"/>
          <a:stretch>
            <a:fillRect/>
          </a:stretch>
        </p:blipFill>
        <p:spPr>
          <a:xfrm>
            <a:off x="2442334" y="1855304"/>
            <a:ext cx="7307332" cy="4762490"/>
          </a:xfrm>
          <a:prstGeom prst="rect">
            <a:avLst/>
          </a:prstGeom>
        </p:spPr>
      </p:pic>
      <p:sp>
        <p:nvSpPr>
          <p:cNvPr id="6" name="Title 5">
            <a:extLst>
              <a:ext uri="{FF2B5EF4-FFF2-40B4-BE49-F238E27FC236}">
                <a16:creationId xmlns:a16="http://schemas.microsoft.com/office/drawing/2014/main" id="{ABAC22B7-5323-9648-B15E-11778CBBD101}"/>
              </a:ext>
            </a:extLst>
          </p:cNvPr>
          <p:cNvSpPr>
            <a:spLocks noGrp="1"/>
          </p:cNvSpPr>
          <p:nvPr>
            <p:ph type="title"/>
          </p:nvPr>
        </p:nvSpPr>
        <p:spPr/>
        <p:txBody>
          <a:bodyPr/>
          <a:lstStyle/>
          <a:p>
            <a:r>
              <a:rPr lang="en-US" dirty="0"/>
              <a:t>Assigning Tasks</a:t>
            </a:r>
          </a:p>
        </p:txBody>
      </p:sp>
      <p:sp>
        <p:nvSpPr>
          <p:cNvPr id="7" name="Content Placeholder 6">
            <a:extLst>
              <a:ext uri="{FF2B5EF4-FFF2-40B4-BE49-F238E27FC236}">
                <a16:creationId xmlns:a16="http://schemas.microsoft.com/office/drawing/2014/main" id="{DD84245C-16E8-5A44-B406-6D02C5C92B81}"/>
              </a:ext>
            </a:extLst>
          </p:cNvPr>
          <p:cNvSpPr>
            <a:spLocks noGrp="1"/>
          </p:cNvSpPr>
          <p:nvPr>
            <p:ph idx="1"/>
          </p:nvPr>
        </p:nvSpPr>
        <p:spPr>
          <a:xfrm>
            <a:off x="438154" y="944380"/>
            <a:ext cx="11273367" cy="4538846"/>
          </a:xfrm>
        </p:spPr>
        <p:txBody>
          <a:bodyPr/>
          <a:lstStyle/>
          <a:p>
            <a:r>
              <a:rPr lang="en-US" dirty="0"/>
              <a:t>You can choose to assign tasks to team members on </a:t>
            </a:r>
            <a:r>
              <a:rPr lang="en-US" dirty="0" err="1"/>
              <a:t>Crowdin</a:t>
            </a:r>
            <a:r>
              <a:rPr lang="en-US" dirty="0"/>
              <a:t> to help with your workflow.</a:t>
            </a:r>
          </a:p>
          <a:p>
            <a:r>
              <a:rPr lang="en-US" dirty="0"/>
              <a:t>You can do this by going to “Tasks” on the menu bar of the project home page, clicking on the “Create Task” button in green on the top left, filling up the relevant fields and issuing the task to the selected member(s).</a:t>
            </a:r>
          </a:p>
        </p:txBody>
      </p:sp>
      <p:sp>
        <p:nvSpPr>
          <p:cNvPr id="3" name="Rounded Rectangle 2">
            <a:extLst>
              <a:ext uri="{FF2B5EF4-FFF2-40B4-BE49-F238E27FC236}">
                <a16:creationId xmlns:a16="http://schemas.microsoft.com/office/drawing/2014/main" id="{7E01043D-4D94-9F4E-BC73-435A27307528}"/>
              </a:ext>
            </a:extLst>
          </p:cNvPr>
          <p:cNvSpPr/>
          <p:nvPr/>
        </p:nvSpPr>
        <p:spPr bwMode="auto">
          <a:xfrm>
            <a:off x="1166191" y="1855304"/>
            <a:ext cx="8123583" cy="113968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23" name="Rectangle 22">
            <a:extLst>
              <a:ext uri="{FF2B5EF4-FFF2-40B4-BE49-F238E27FC236}">
                <a16:creationId xmlns:a16="http://schemas.microsoft.com/office/drawing/2014/main" id="{7676969C-2DAD-A340-92A6-1949C521AEFF}"/>
              </a:ext>
            </a:extLst>
          </p:cNvPr>
          <p:cNvSpPr/>
          <p:nvPr/>
        </p:nvSpPr>
        <p:spPr bwMode="auto">
          <a:xfrm>
            <a:off x="2455607" y="2606389"/>
            <a:ext cx="719107" cy="254991"/>
          </a:xfrm>
          <a:prstGeom prst="rect">
            <a:avLst/>
          </a:prstGeom>
          <a:noFill/>
          <a:ln w="28575"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19" name="Rectangle 18">
            <a:extLst>
              <a:ext uri="{FF2B5EF4-FFF2-40B4-BE49-F238E27FC236}">
                <a16:creationId xmlns:a16="http://schemas.microsoft.com/office/drawing/2014/main" id="{3EF86C26-C8F0-164A-AFAB-FD972834B24A}"/>
              </a:ext>
            </a:extLst>
          </p:cNvPr>
          <p:cNvSpPr/>
          <p:nvPr/>
        </p:nvSpPr>
        <p:spPr bwMode="auto">
          <a:xfrm>
            <a:off x="2442334" y="2861380"/>
            <a:ext cx="7174277" cy="3853209"/>
          </a:xfrm>
          <a:prstGeom prst="rect">
            <a:avLst/>
          </a:prstGeom>
          <a:noFill/>
          <a:ln w="28575"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20" name="TextBox 19">
            <a:extLst>
              <a:ext uri="{FF2B5EF4-FFF2-40B4-BE49-F238E27FC236}">
                <a16:creationId xmlns:a16="http://schemas.microsoft.com/office/drawing/2014/main" id="{514F6D85-28DE-0543-ABF4-AAA0857B4928}"/>
              </a:ext>
            </a:extLst>
          </p:cNvPr>
          <p:cNvSpPr txBox="1"/>
          <p:nvPr/>
        </p:nvSpPr>
        <p:spPr>
          <a:xfrm>
            <a:off x="3979502" y="3259472"/>
            <a:ext cx="5513820" cy="1200329"/>
          </a:xfrm>
          <a:prstGeom prst="rect">
            <a:avLst/>
          </a:prstGeom>
          <a:noFill/>
        </p:spPr>
        <p:txBody>
          <a:bodyPr wrap="square" rtlCol="0">
            <a:spAutoFit/>
          </a:bodyPr>
          <a:lstStyle/>
          <a:p>
            <a:r>
              <a:rPr lang="en-IN" dirty="0">
                <a:solidFill>
                  <a:srgbClr val="C00000"/>
                </a:solidFill>
              </a:rPr>
              <a:t>This is the Tasks Dashboard. You can manage the progress of tasks that you assign and update their status as needed between the options “To-Do”, “In Progress” and “Done” as listed above.</a:t>
            </a:r>
            <a:endParaRPr lang="en-JP" dirty="0">
              <a:solidFill>
                <a:srgbClr val="C00000"/>
              </a:solidFill>
            </a:endParaRPr>
          </a:p>
        </p:txBody>
      </p:sp>
      <p:sp>
        <p:nvSpPr>
          <p:cNvPr id="17" name="Rectangle 16">
            <a:extLst>
              <a:ext uri="{FF2B5EF4-FFF2-40B4-BE49-F238E27FC236}">
                <a16:creationId xmlns:a16="http://schemas.microsoft.com/office/drawing/2014/main" id="{C8A2D0DB-CB47-4DC4-BC89-38434ACA25F2}"/>
              </a:ext>
            </a:extLst>
          </p:cNvPr>
          <p:cNvSpPr/>
          <p:nvPr/>
        </p:nvSpPr>
        <p:spPr bwMode="auto">
          <a:xfrm>
            <a:off x="4055582" y="2335598"/>
            <a:ext cx="331483" cy="208938"/>
          </a:xfrm>
          <a:prstGeom prst="rect">
            <a:avLst/>
          </a:prstGeom>
          <a:noFill/>
          <a:ln w="28575"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cxnSp>
        <p:nvCxnSpPr>
          <p:cNvPr id="18" name="Straight Arrow Connector 17">
            <a:extLst>
              <a:ext uri="{FF2B5EF4-FFF2-40B4-BE49-F238E27FC236}">
                <a16:creationId xmlns:a16="http://schemas.microsoft.com/office/drawing/2014/main" id="{3CD9F314-2BC8-4690-81B7-FA75EA74087D}"/>
              </a:ext>
            </a:extLst>
          </p:cNvPr>
          <p:cNvCxnSpPr>
            <a:cxnSpLocks/>
          </p:cNvCxnSpPr>
          <p:nvPr/>
        </p:nvCxnSpPr>
        <p:spPr bwMode="auto">
          <a:xfrm flipH="1">
            <a:off x="3187987" y="2544479"/>
            <a:ext cx="791514" cy="189405"/>
          </a:xfrm>
          <a:prstGeom prst="straightConnector1">
            <a:avLst/>
          </a:prstGeom>
          <a:noFill/>
          <a:ln w="9525"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2037464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640DC-C966-4DE3-8070-5F70BF1409B9}"/>
              </a:ext>
            </a:extLst>
          </p:cNvPr>
          <p:cNvPicPr>
            <a:picLocks noChangeAspect="1"/>
          </p:cNvPicPr>
          <p:nvPr/>
        </p:nvPicPr>
        <p:blipFill>
          <a:blip r:embed="rId2"/>
          <a:stretch>
            <a:fillRect/>
          </a:stretch>
        </p:blipFill>
        <p:spPr>
          <a:xfrm>
            <a:off x="438154" y="1928616"/>
            <a:ext cx="7383928" cy="4798727"/>
          </a:xfrm>
          <a:prstGeom prst="rect">
            <a:avLst/>
          </a:prstGeom>
        </p:spPr>
      </p:pic>
      <p:pic>
        <p:nvPicPr>
          <p:cNvPr id="10" name="Picture 9">
            <a:extLst>
              <a:ext uri="{FF2B5EF4-FFF2-40B4-BE49-F238E27FC236}">
                <a16:creationId xmlns:a16="http://schemas.microsoft.com/office/drawing/2014/main" id="{73308CFA-A039-4E2A-AF06-7104B8734C5A}"/>
              </a:ext>
            </a:extLst>
          </p:cNvPr>
          <p:cNvPicPr>
            <a:picLocks noChangeAspect="1"/>
          </p:cNvPicPr>
          <p:nvPr/>
        </p:nvPicPr>
        <p:blipFill rotWithShape="1">
          <a:blip r:embed="rId3"/>
          <a:srcRect b="11428"/>
          <a:stretch/>
        </p:blipFill>
        <p:spPr>
          <a:xfrm>
            <a:off x="6145424" y="1928616"/>
            <a:ext cx="5775063" cy="4250337"/>
          </a:xfrm>
          <a:prstGeom prst="rect">
            <a:avLst/>
          </a:prstGeom>
        </p:spPr>
      </p:pic>
      <p:sp>
        <p:nvSpPr>
          <p:cNvPr id="6" name="Title 5">
            <a:extLst>
              <a:ext uri="{FF2B5EF4-FFF2-40B4-BE49-F238E27FC236}">
                <a16:creationId xmlns:a16="http://schemas.microsoft.com/office/drawing/2014/main" id="{ABAC22B7-5323-9648-B15E-11778CBBD101}"/>
              </a:ext>
            </a:extLst>
          </p:cNvPr>
          <p:cNvSpPr>
            <a:spLocks noGrp="1"/>
          </p:cNvSpPr>
          <p:nvPr>
            <p:ph type="title"/>
          </p:nvPr>
        </p:nvSpPr>
        <p:spPr/>
        <p:txBody>
          <a:bodyPr/>
          <a:lstStyle/>
          <a:p>
            <a:r>
              <a:rPr lang="en-US" dirty="0"/>
              <a:t>Assigning Tasks</a:t>
            </a:r>
          </a:p>
        </p:txBody>
      </p:sp>
      <p:sp>
        <p:nvSpPr>
          <p:cNvPr id="7" name="Content Placeholder 6">
            <a:extLst>
              <a:ext uri="{FF2B5EF4-FFF2-40B4-BE49-F238E27FC236}">
                <a16:creationId xmlns:a16="http://schemas.microsoft.com/office/drawing/2014/main" id="{DD84245C-16E8-5A44-B406-6D02C5C92B81}"/>
              </a:ext>
            </a:extLst>
          </p:cNvPr>
          <p:cNvSpPr>
            <a:spLocks noGrp="1"/>
          </p:cNvSpPr>
          <p:nvPr>
            <p:ph idx="1"/>
          </p:nvPr>
        </p:nvSpPr>
        <p:spPr>
          <a:xfrm>
            <a:off x="438154" y="944380"/>
            <a:ext cx="11273367" cy="4538846"/>
          </a:xfrm>
        </p:spPr>
        <p:txBody>
          <a:bodyPr/>
          <a:lstStyle/>
          <a:p>
            <a:r>
              <a:rPr lang="en-US" dirty="0"/>
              <a:t>You can choose to assign tasks to team members on </a:t>
            </a:r>
            <a:r>
              <a:rPr lang="en-US" dirty="0" err="1"/>
              <a:t>Crowdin</a:t>
            </a:r>
            <a:r>
              <a:rPr lang="en-US" dirty="0"/>
              <a:t> to help with your workflow.</a:t>
            </a:r>
          </a:p>
          <a:p>
            <a:r>
              <a:rPr lang="en-US" dirty="0"/>
              <a:t>You can do this by going to “Tasks” on the menu bar of the project home page, clicking on the “Create Task” button in green on the top left, filling up the relevant fields and issuing the task to the selected member(s).</a:t>
            </a:r>
          </a:p>
        </p:txBody>
      </p:sp>
      <p:sp>
        <p:nvSpPr>
          <p:cNvPr id="3" name="Rounded Rectangle 2">
            <a:extLst>
              <a:ext uri="{FF2B5EF4-FFF2-40B4-BE49-F238E27FC236}">
                <a16:creationId xmlns:a16="http://schemas.microsoft.com/office/drawing/2014/main" id="{7E01043D-4D94-9F4E-BC73-435A27307528}"/>
              </a:ext>
            </a:extLst>
          </p:cNvPr>
          <p:cNvSpPr/>
          <p:nvPr/>
        </p:nvSpPr>
        <p:spPr bwMode="auto">
          <a:xfrm>
            <a:off x="1166191" y="1855304"/>
            <a:ext cx="8123583" cy="113968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8" name="TextBox 7">
            <a:extLst>
              <a:ext uri="{FF2B5EF4-FFF2-40B4-BE49-F238E27FC236}">
                <a16:creationId xmlns:a16="http://schemas.microsoft.com/office/drawing/2014/main" id="{5882E4E3-D11B-3D45-BC10-EC4CCC526A13}"/>
              </a:ext>
            </a:extLst>
          </p:cNvPr>
          <p:cNvSpPr txBox="1"/>
          <p:nvPr/>
        </p:nvSpPr>
        <p:spPr>
          <a:xfrm>
            <a:off x="1660067" y="2055815"/>
            <a:ext cx="2672526" cy="369332"/>
          </a:xfrm>
          <a:prstGeom prst="rect">
            <a:avLst/>
          </a:prstGeom>
          <a:noFill/>
        </p:spPr>
        <p:txBody>
          <a:bodyPr wrap="none" rtlCol="0">
            <a:spAutoFit/>
          </a:bodyPr>
          <a:lstStyle/>
          <a:p>
            <a:r>
              <a:rPr lang="en-IN" dirty="0">
                <a:solidFill>
                  <a:srgbClr val="C00000"/>
                </a:solidFill>
              </a:rPr>
              <a:t>Fill up details as needed</a:t>
            </a:r>
            <a:endParaRPr lang="en-JP" dirty="0">
              <a:solidFill>
                <a:srgbClr val="C00000"/>
              </a:solidFill>
            </a:endParaRPr>
          </a:p>
        </p:txBody>
      </p:sp>
      <p:sp>
        <p:nvSpPr>
          <p:cNvPr id="20" name="TextBox 19">
            <a:extLst>
              <a:ext uri="{FF2B5EF4-FFF2-40B4-BE49-F238E27FC236}">
                <a16:creationId xmlns:a16="http://schemas.microsoft.com/office/drawing/2014/main" id="{514F6D85-28DE-0543-ABF4-AAA0857B4928}"/>
              </a:ext>
            </a:extLst>
          </p:cNvPr>
          <p:cNvSpPr txBox="1"/>
          <p:nvPr/>
        </p:nvSpPr>
        <p:spPr>
          <a:xfrm>
            <a:off x="6888252" y="2055815"/>
            <a:ext cx="4544834" cy="369332"/>
          </a:xfrm>
          <a:prstGeom prst="rect">
            <a:avLst/>
          </a:prstGeom>
          <a:noFill/>
        </p:spPr>
        <p:txBody>
          <a:bodyPr wrap="none" rtlCol="0">
            <a:spAutoFit/>
          </a:bodyPr>
          <a:lstStyle/>
          <a:p>
            <a:r>
              <a:rPr lang="en-IN" dirty="0">
                <a:solidFill>
                  <a:srgbClr val="C00000"/>
                </a:solidFill>
              </a:rPr>
              <a:t>Select file(s) to be modified by current task</a:t>
            </a:r>
            <a:endParaRPr lang="en-JP" dirty="0">
              <a:solidFill>
                <a:srgbClr val="C00000"/>
              </a:solidFill>
            </a:endParaRPr>
          </a:p>
        </p:txBody>
      </p:sp>
      <p:cxnSp>
        <p:nvCxnSpPr>
          <p:cNvPr id="14" name="Straight Arrow Connector 13">
            <a:extLst>
              <a:ext uri="{FF2B5EF4-FFF2-40B4-BE49-F238E27FC236}">
                <a16:creationId xmlns:a16="http://schemas.microsoft.com/office/drawing/2014/main" id="{631810F6-2CC2-418B-81B0-F67C09C9409A}"/>
              </a:ext>
            </a:extLst>
          </p:cNvPr>
          <p:cNvCxnSpPr>
            <a:cxnSpLocks/>
          </p:cNvCxnSpPr>
          <p:nvPr/>
        </p:nvCxnSpPr>
        <p:spPr bwMode="auto">
          <a:xfrm flipV="1">
            <a:off x="5682013" y="4063748"/>
            <a:ext cx="1094673" cy="10621"/>
          </a:xfrm>
          <a:prstGeom prst="straightConnector1">
            <a:avLst/>
          </a:prstGeom>
          <a:noFill/>
          <a:ln w="9525" cap="flat" cmpd="sng" algn="ctr">
            <a:solidFill>
              <a:srgbClr val="C00000"/>
            </a:solidFill>
            <a:prstDash val="solid"/>
            <a:round/>
            <a:headEnd type="none" w="med" len="med"/>
            <a:tailEnd type="triangle"/>
          </a:ln>
          <a:effectLst/>
        </p:spPr>
      </p:cxnSp>
      <p:sp>
        <p:nvSpPr>
          <p:cNvPr id="15" name="Rectangle 14">
            <a:extLst>
              <a:ext uri="{FF2B5EF4-FFF2-40B4-BE49-F238E27FC236}">
                <a16:creationId xmlns:a16="http://schemas.microsoft.com/office/drawing/2014/main" id="{CBBC0440-5F43-4DFA-AF8D-CB724CDCFC7A}"/>
              </a:ext>
            </a:extLst>
          </p:cNvPr>
          <p:cNvSpPr/>
          <p:nvPr/>
        </p:nvSpPr>
        <p:spPr bwMode="auto">
          <a:xfrm>
            <a:off x="6229350" y="5333705"/>
            <a:ext cx="5524496" cy="414002"/>
          </a:xfrm>
          <a:prstGeom prst="rect">
            <a:avLst/>
          </a:prstGeom>
          <a:noFill/>
          <a:ln w="28575"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3668733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C62F19-9057-4E67-9E45-39AF50FDB765}"/>
              </a:ext>
            </a:extLst>
          </p:cNvPr>
          <p:cNvPicPr>
            <a:picLocks noChangeAspect="1"/>
          </p:cNvPicPr>
          <p:nvPr/>
        </p:nvPicPr>
        <p:blipFill>
          <a:blip r:embed="rId2"/>
          <a:stretch>
            <a:fillRect/>
          </a:stretch>
        </p:blipFill>
        <p:spPr>
          <a:xfrm>
            <a:off x="6998618" y="1674688"/>
            <a:ext cx="5150815" cy="4799362"/>
          </a:xfrm>
          <a:prstGeom prst="rect">
            <a:avLst/>
          </a:prstGeom>
        </p:spPr>
      </p:pic>
      <p:pic>
        <p:nvPicPr>
          <p:cNvPr id="13" name="Picture 12">
            <a:extLst>
              <a:ext uri="{FF2B5EF4-FFF2-40B4-BE49-F238E27FC236}">
                <a16:creationId xmlns:a16="http://schemas.microsoft.com/office/drawing/2014/main" id="{4E3543AB-BB9C-412D-90D6-3FA7AC33A6BC}"/>
              </a:ext>
            </a:extLst>
          </p:cNvPr>
          <p:cNvPicPr>
            <a:picLocks noChangeAspect="1"/>
          </p:cNvPicPr>
          <p:nvPr/>
        </p:nvPicPr>
        <p:blipFill>
          <a:blip r:embed="rId3"/>
          <a:stretch>
            <a:fillRect/>
          </a:stretch>
        </p:blipFill>
        <p:spPr>
          <a:xfrm>
            <a:off x="438151" y="2994991"/>
            <a:ext cx="4783399" cy="3319743"/>
          </a:xfrm>
          <a:prstGeom prst="rect">
            <a:avLst/>
          </a:prstGeom>
        </p:spPr>
      </p:pic>
      <p:pic>
        <p:nvPicPr>
          <p:cNvPr id="11" name="Picture 10">
            <a:extLst>
              <a:ext uri="{FF2B5EF4-FFF2-40B4-BE49-F238E27FC236}">
                <a16:creationId xmlns:a16="http://schemas.microsoft.com/office/drawing/2014/main" id="{F04057D2-E206-45AC-B615-9DFF109C997F}"/>
              </a:ext>
            </a:extLst>
          </p:cNvPr>
          <p:cNvPicPr>
            <a:picLocks noChangeAspect="1"/>
          </p:cNvPicPr>
          <p:nvPr/>
        </p:nvPicPr>
        <p:blipFill>
          <a:blip r:embed="rId4"/>
          <a:stretch>
            <a:fillRect/>
          </a:stretch>
        </p:blipFill>
        <p:spPr>
          <a:xfrm>
            <a:off x="438151" y="833815"/>
            <a:ext cx="6565583" cy="1907320"/>
          </a:xfrm>
          <a:prstGeom prst="rect">
            <a:avLst/>
          </a:prstGeom>
        </p:spPr>
      </p:pic>
      <p:sp>
        <p:nvSpPr>
          <p:cNvPr id="6" name="Title 5">
            <a:extLst>
              <a:ext uri="{FF2B5EF4-FFF2-40B4-BE49-F238E27FC236}">
                <a16:creationId xmlns:a16="http://schemas.microsoft.com/office/drawing/2014/main" id="{ABAC22B7-5323-9648-B15E-11778CBBD101}"/>
              </a:ext>
            </a:extLst>
          </p:cNvPr>
          <p:cNvSpPr>
            <a:spLocks noGrp="1"/>
          </p:cNvSpPr>
          <p:nvPr>
            <p:ph type="title"/>
          </p:nvPr>
        </p:nvSpPr>
        <p:spPr>
          <a:xfrm>
            <a:off x="438151" y="240731"/>
            <a:ext cx="11582400" cy="387798"/>
          </a:xfrm>
        </p:spPr>
        <p:txBody>
          <a:bodyPr/>
          <a:lstStyle/>
          <a:p>
            <a:r>
              <a:rPr lang="en-US" dirty="0"/>
              <a:t>Assigning Tasks</a:t>
            </a:r>
          </a:p>
        </p:txBody>
      </p:sp>
      <p:sp>
        <p:nvSpPr>
          <p:cNvPr id="3" name="Rounded Rectangle 2">
            <a:extLst>
              <a:ext uri="{FF2B5EF4-FFF2-40B4-BE49-F238E27FC236}">
                <a16:creationId xmlns:a16="http://schemas.microsoft.com/office/drawing/2014/main" id="{7E01043D-4D94-9F4E-BC73-435A27307528}"/>
              </a:ext>
            </a:extLst>
          </p:cNvPr>
          <p:cNvSpPr/>
          <p:nvPr/>
        </p:nvSpPr>
        <p:spPr bwMode="auto">
          <a:xfrm>
            <a:off x="1166191" y="1855304"/>
            <a:ext cx="8123583" cy="113968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8" name="TextBox 7">
            <a:extLst>
              <a:ext uri="{FF2B5EF4-FFF2-40B4-BE49-F238E27FC236}">
                <a16:creationId xmlns:a16="http://schemas.microsoft.com/office/drawing/2014/main" id="{5882E4E3-D11B-3D45-BC10-EC4CCC526A13}"/>
              </a:ext>
            </a:extLst>
          </p:cNvPr>
          <p:cNvSpPr txBox="1"/>
          <p:nvPr/>
        </p:nvSpPr>
        <p:spPr>
          <a:xfrm>
            <a:off x="5100917" y="1592310"/>
            <a:ext cx="1372510" cy="954107"/>
          </a:xfrm>
          <a:prstGeom prst="rect">
            <a:avLst/>
          </a:prstGeom>
          <a:noFill/>
        </p:spPr>
        <p:txBody>
          <a:bodyPr wrap="square" rtlCol="0">
            <a:spAutoFit/>
          </a:bodyPr>
          <a:lstStyle/>
          <a:p>
            <a:pPr algn="ctr"/>
            <a:r>
              <a:rPr lang="en-IN" sz="1400" dirty="0">
                <a:solidFill>
                  <a:srgbClr val="C00000"/>
                </a:solidFill>
              </a:rPr>
              <a:t>Select your language and click on “Assign”</a:t>
            </a:r>
            <a:endParaRPr lang="en-JP" sz="1400" dirty="0">
              <a:solidFill>
                <a:srgbClr val="C00000"/>
              </a:solidFill>
            </a:endParaRPr>
          </a:p>
        </p:txBody>
      </p:sp>
      <p:cxnSp>
        <p:nvCxnSpPr>
          <p:cNvPr id="21" name="Straight Arrow Connector 20">
            <a:extLst>
              <a:ext uri="{FF2B5EF4-FFF2-40B4-BE49-F238E27FC236}">
                <a16:creationId xmlns:a16="http://schemas.microsoft.com/office/drawing/2014/main" id="{37FE906C-AD15-4B47-B892-AACF327BAFBC}"/>
              </a:ext>
            </a:extLst>
          </p:cNvPr>
          <p:cNvCxnSpPr>
            <a:cxnSpLocks/>
          </p:cNvCxnSpPr>
          <p:nvPr/>
        </p:nvCxnSpPr>
        <p:spPr bwMode="auto">
          <a:xfrm>
            <a:off x="3388985" y="2676492"/>
            <a:ext cx="0" cy="583236"/>
          </a:xfrm>
          <a:prstGeom prst="straightConnector1">
            <a:avLst/>
          </a:prstGeom>
          <a:noFill/>
          <a:ln w="9525" cap="flat" cmpd="sng" algn="ctr">
            <a:solidFill>
              <a:srgbClr val="C00000"/>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628E163C-8B1B-404A-A62C-021C4026DFF7}"/>
              </a:ext>
            </a:extLst>
          </p:cNvPr>
          <p:cNvCxnSpPr>
            <a:cxnSpLocks/>
          </p:cNvCxnSpPr>
          <p:nvPr/>
        </p:nvCxnSpPr>
        <p:spPr bwMode="auto">
          <a:xfrm flipV="1">
            <a:off x="5682013" y="4063748"/>
            <a:ext cx="1094673" cy="10621"/>
          </a:xfrm>
          <a:prstGeom prst="straightConnector1">
            <a:avLst/>
          </a:prstGeom>
          <a:noFill/>
          <a:ln w="9525" cap="flat" cmpd="sng" algn="ctr">
            <a:solidFill>
              <a:srgbClr val="C00000"/>
            </a:solidFill>
            <a:prstDash val="solid"/>
            <a:round/>
            <a:headEnd type="none" w="med" len="med"/>
            <a:tailEnd type="triangle"/>
          </a:ln>
          <a:effectLst/>
        </p:spPr>
      </p:cxnSp>
      <p:sp>
        <p:nvSpPr>
          <p:cNvPr id="26" name="Rectangle 25">
            <a:extLst>
              <a:ext uri="{FF2B5EF4-FFF2-40B4-BE49-F238E27FC236}">
                <a16:creationId xmlns:a16="http://schemas.microsoft.com/office/drawing/2014/main" id="{5A627D23-BAF5-4A84-B37C-989DD8FA6FA7}"/>
              </a:ext>
            </a:extLst>
          </p:cNvPr>
          <p:cNvSpPr/>
          <p:nvPr/>
        </p:nvSpPr>
        <p:spPr bwMode="auto">
          <a:xfrm>
            <a:off x="6411074" y="2321960"/>
            <a:ext cx="365612" cy="145609"/>
          </a:xfrm>
          <a:prstGeom prst="rect">
            <a:avLst/>
          </a:prstGeom>
          <a:noFill/>
          <a:ln w="28575"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28" name="Rectangle 27">
            <a:extLst>
              <a:ext uri="{FF2B5EF4-FFF2-40B4-BE49-F238E27FC236}">
                <a16:creationId xmlns:a16="http://schemas.microsoft.com/office/drawing/2014/main" id="{ACDC44D5-953A-46BC-A176-DA01D5552E6F}"/>
              </a:ext>
            </a:extLst>
          </p:cNvPr>
          <p:cNvSpPr/>
          <p:nvPr/>
        </p:nvSpPr>
        <p:spPr bwMode="auto">
          <a:xfrm>
            <a:off x="4212405" y="6016903"/>
            <a:ext cx="511886" cy="274631"/>
          </a:xfrm>
          <a:prstGeom prst="rect">
            <a:avLst/>
          </a:prstGeom>
          <a:noFill/>
          <a:ln w="28575"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29" name="TextBox 28">
            <a:extLst>
              <a:ext uri="{FF2B5EF4-FFF2-40B4-BE49-F238E27FC236}">
                <a16:creationId xmlns:a16="http://schemas.microsoft.com/office/drawing/2014/main" id="{983F738C-F53A-4CEB-8FB2-54BA4DDD2DF1}"/>
              </a:ext>
            </a:extLst>
          </p:cNvPr>
          <p:cNvSpPr txBox="1"/>
          <p:nvPr/>
        </p:nvSpPr>
        <p:spPr>
          <a:xfrm>
            <a:off x="479936" y="4056054"/>
            <a:ext cx="1372510" cy="1600438"/>
          </a:xfrm>
          <a:prstGeom prst="rect">
            <a:avLst/>
          </a:prstGeom>
          <a:noFill/>
        </p:spPr>
        <p:txBody>
          <a:bodyPr wrap="square" rtlCol="0">
            <a:spAutoFit/>
          </a:bodyPr>
          <a:lstStyle/>
          <a:p>
            <a:pPr algn="ctr"/>
            <a:r>
              <a:rPr lang="en-IN" sz="1400" dirty="0">
                <a:solidFill>
                  <a:srgbClr val="C00000"/>
                </a:solidFill>
              </a:rPr>
              <a:t>Assign team members, define parameters as needed, and click on “Apply”</a:t>
            </a:r>
            <a:endParaRPr lang="en-JP" sz="1400" dirty="0">
              <a:solidFill>
                <a:srgbClr val="C00000"/>
              </a:solidFill>
            </a:endParaRPr>
          </a:p>
        </p:txBody>
      </p:sp>
      <p:sp>
        <p:nvSpPr>
          <p:cNvPr id="30" name="TextBox 29">
            <a:extLst>
              <a:ext uri="{FF2B5EF4-FFF2-40B4-BE49-F238E27FC236}">
                <a16:creationId xmlns:a16="http://schemas.microsoft.com/office/drawing/2014/main" id="{45306D6D-5C43-4602-A32D-512DEF32FA3C}"/>
              </a:ext>
            </a:extLst>
          </p:cNvPr>
          <p:cNvSpPr txBox="1"/>
          <p:nvPr/>
        </p:nvSpPr>
        <p:spPr>
          <a:xfrm>
            <a:off x="7581614" y="6137986"/>
            <a:ext cx="3416320" cy="523220"/>
          </a:xfrm>
          <a:prstGeom prst="rect">
            <a:avLst/>
          </a:prstGeom>
          <a:noFill/>
        </p:spPr>
        <p:txBody>
          <a:bodyPr wrap="square" rtlCol="0">
            <a:spAutoFit/>
          </a:bodyPr>
          <a:lstStyle/>
          <a:p>
            <a:pPr algn="ctr"/>
            <a:r>
              <a:rPr lang="en-IN" sz="1400" dirty="0">
                <a:solidFill>
                  <a:srgbClr val="C00000"/>
                </a:solidFill>
              </a:rPr>
              <a:t>Click on “Create Task” to assign task and notify selected members</a:t>
            </a:r>
            <a:endParaRPr lang="en-JP" sz="1400" dirty="0">
              <a:solidFill>
                <a:srgbClr val="C00000"/>
              </a:solidFill>
            </a:endParaRPr>
          </a:p>
        </p:txBody>
      </p:sp>
      <p:sp>
        <p:nvSpPr>
          <p:cNvPr id="31" name="Rectangle 30">
            <a:extLst>
              <a:ext uri="{FF2B5EF4-FFF2-40B4-BE49-F238E27FC236}">
                <a16:creationId xmlns:a16="http://schemas.microsoft.com/office/drawing/2014/main" id="{3396E3CF-77C2-4143-9576-79EAFBFA77F0}"/>
              </a:ext>
            </a:extLst>
          </p:cNvPr>
          <p:cNvSpPr/>
          <p:nvPr/>
        </p:nvSpPr>
        <p:spPr bwMode="auto">
          <a:xfrm>
            <a:off x="11366657" y="6214518"/>
            <a:ext cx="774384" cy="180509"/>
          </a:xfrm>
          <a:prstGeom prst="rect">
            <a:avLst/>
          </a:prstGeom>
          <a:noFill/>
          <a:ln w="28575"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1370075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AC22B7-5323-9648-B15E-11778CBBD101}"/>
              </a:ext>
            </a:extLst>
          </p:cNvPr>
          <p:cNvSpPr>
            <a:spLocks noGrp="1"/>
          </p:cNvSpPr>
          <p:nvPr>
            <p:ph type="title"/>
          </p:nvPr>
        </p:nvSpPr>
        <p:spPr>
          <a:xfrm>
            <a:off x="438151" y="292101"/>
            <a:ext cx="11582400" cy="387798"/>
          </a:xfrm>
        </p:spPr>
        <p:txBody>
          <a:bodyPr wrap="square" anchor="t">
            <a:normAutofit/>
          </a:bodyPr>
          <a:lstStyle/>
          <a:p>
            <a:r>
              <a:rPr lang="en-US" dirty="0"/>
              <a:t>Translation Leads Bi-weekly Sync</a:t>
            </a:r>
          </a:p>
        </p:txBody>
      </p:sp>
      <p:sp>
        <p:nvSpPr>
          <p:cNvPr id="7" name="Content Placeholder 6">
            <a:extLst>
              <a:ext uri="{FF2B5EF4-FFF2-40B4-BE49-F238E27FC236}">
                <a16:creationId xmlns:a16="http://schemas.microsoft.com/office/drawing/2014/main" id="{DD84245C-16E8-5A44-B406-6D02C5C92B81}"/>
              </a:ext>
            </a:extLst>
          </p:cNvPr>
          <p:cNvSpPr>
            <a:spLocks noGrp="1"/>
          </p:cNvSpPr>
          <p:nvPr>
            <p:ph sz="half" idx="1"/>
          </p:nvPr>
        </p:nvSpPr>
        <p:spPr>
          <a:xfrm>
            <a:off x="438151" y="1827214"/>
            <a:ext cx="5535083" cy="3656012"/>
          </a:xfrm>
        </p:spPr>
        <p:txBody>
          <a:bodyPr wrap="square" anchor="t">
            <a:normAutofit fontScale="92500"/>
          </a:bodyPr>
          <a:lstStyle/>
          <a:p>
            <a:r>
              <a:rPr lang="en-JP" dirty="0"/>
              <a:t>Every other </a:t>
            </a:r>
            <a:r>
              <a:rPr lang="en-US" dirty="0"/>
              <a:t>Tuesday 8am </a:t>
            </a:r>
            <a:r>
              <a:rPr lang="en-JP" dirty="0"/>
              <a:t>EST. </a:t>
            </a:r>
          </a:p>
          <a:p>
            <a:r>
              <a:rPr lang="en-JP" dirty="0"/>
              <a:t>A time to share progress, translation priorities, useful tips, best practices </a:t>
            </a:r>
          </a:p>
          <a:p>
            <a:r>
              <a:rPr lang="en-US" dirty="0"/>
              <a:t>Recordings will be available to people who can provide their email addresses that are associated with their professional workplace or academic institutions.</a:t>
            </a:r>
          </a:p>
          <a:p>
            <a:endParaRPr lang="en-US" dirty="0"/>
          </a:p>
        </p:txBody>
      </p:sp>
      <p:pic>
        <p:nvPicPr>
          <p:cNvPr id="12" name="Picture 11">
            <a:extLst>
              <a:ext uri="{FF2B5EF4-FFF2-40B4-BE49-F238E27FC236}">
                <a16:creationId xmlns:a16="http://schemas.microsoft.com/office/drawing/2014/main" id="{2345DD15-111A-2948-8096-28220A56788D}"/>
              </a:ext>
            </a:extLst>
          </p:cNvPr>
          <p:cNvPicPr>
            <a:picLocks noChangeAspect="1"/>
          </p:cNvPicPr>
          <p:nvPr/>
        </p:nvPicPr>
        <p:blipFill>
          <a:blip r:embed="rId2"/>
          <a:stretch>
            <a:fillRect/>
          </a:stretch>
        </p:blipFill>
        <p:spPr>
          <a:xfrm>
            <a:off x="6225754" y="1827214"/>
            <a:ext cx="5436449" cy="3656012"/>
          </a:xfrm>
          <a:prstGeom prst="rect">
            <a:avLst/>
          </a:prstGeom>
          <a:noFill/>
        </p:spPr>
      </p:pic>
      <p:sp>
        <p:nvSpPr>
          <p:cNvPr id="17" name="Slide Number Placeholder 4">
            <a:extLst>
              <a:ext uri="{FF2B5EF4-FFF2-40B4-BE49-F238E27FC236}">
                <a16:creationId xmlns:a16="http://schemas.microsoft.com/office/drawing/2014/main" id="{E5C3BAFF-8A55-4280-A1A3-A5368D78E614}"/>
              </a:ext>
            </a:extLst>
          </p:cNvPr>
          <p:cNvSpPr>
            <a:spLocks noGrp="1"/>
          </p:cNvSpPr>
          <p:nvPr>
            <p:ph type="sldNum" sz="quarter" idx="10"/>
          </p:nvPr>
        </p:nvSpPr>
        <p:spPr>
          <a:xfrm>
            <a:off x="438154" y="6524625"/>
            <a:ext cx="2832100" cy="228600"/>
          </a:xfrm>
        </p:spPr>
        <p:txBody>
          <a:bodyPr/>
          <a:lstStyle/>
          <a:p>
            <a:pPr>
              <a:spcAft>
                <a:spcPts val="600"/>
              </a:spcAft>
            </a:pPr>
            <a:fld id="{243B09B9-FE11-485D-B193-4DE649C9C9A3}" type="slidenum">
              <a:rPr lang="en-US"/>
              <a:pPr>
                <a:spcAft>
                  <a:spcPts val="600"/>
                </a:spcAft>
              </a:pPr>
              <a:t>16</a:t>
            </a:fld>
            <a:endParaRPr lang="en-US"/>
          </a:p>
        </p:txBody>
      </p:sp>
    </p:spTree>
    <p:extLst>
      <p:ext uri="{BB962C8B-B14F-4D97-AF65-F5344CB8AC3E}">
        <p14:creationId xmlns:p14="http://schemas.microsoft.com/office/powerpoint/2010/main" val="3698802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A9AF1E-931A-3C48-B990-2E6B094353FF}"/>
              </a:ext>
            </a:extLst>
          </p:cNvPr>
          <p:cNvSpPr>
            <a:spLocks noGrp="1"/>
          </p:cNvSpPr>
          <p:nvPr>
            <p:ph type="title"/>
          </p:nvPr>
        </p:nvSpPr>
        <p:spPr/>
        <p:txBody>
          <a:bodyPr/>
          <a:lstStyle/>
          <a:p>
            <a:r>
              <a:rPr lang="en-US" dirty="0"/>
              <a:t>Assigning Roles </a:t>
            </a:r>
          </a:p>
        </p:txBody>
      </p:sp>
      <p:sp>
        <p:nvSpPr>
          <p:cNvPr id="2" name="Text Placeholder 1">
            <a:extLst>
              <a:ext uri="{FF2B5EF4-FFF2-40B4-BE49-F238E27FC236}">
                <a16:creationId xmlns:a16="http://schemas.microsoft.com/office/drawing/2014/main" id="{AFD1BA61-44A4-CA45-868A-6359B626B3D8}"/>
              </a:ext>
            </a:extLst>
          </p:cNvPr>
          <p:cNvSpPr>
            <a:spLocks noGrp="1"/>
          </p:cNvSpPr>
          <p:nvPr>
            <p:ph type="body" sz="quarter" idx="10"/>
          </p:nvPr>
        </p:nvSpPr>
        <p:spPr/>
        <p:txBody>
          <a:bodyPr/>
          <a:lstStyle/>
          <a:p>
            <a:r>
              <a:rPr lang="en-US" dirty="0"/>
              <a:t>For translating Qiskit Documentations in </a:t>
            </a:r>
            <a:r>
              <a:rPr lang="en-US" dirty="0" err="1"/>
              <a:t>Crowdin</a:t>
            </a:r>
            <a:endParaRPr lang="en-US" dirty="0"/>
          </a:p>
        </p:txBody>
      </p:sp>
      <p:sp>
        <p:nvSpPr>
          <p:cNvPr id="5" name="Slide Number Placeholder 4">
            <a:extLst>
              <a:ext uri="{FF2B5EF4-FFF2-40B4-BE49-F238E27FC236}">
                <a16:creationId xmlns:a16="http://schemas.microsoft.com/office/drawing/2014/main" id="{F6BFAA54-9765-4D48-BB85-218B4924C301}"/>
              </a:ext>
            </a:extLst>
          </p:cNvPr>
          <p:cNvSpPr>
            <a:spLocks noGrp="1"/>
          </p:cNvSpPr>
          <p:nvPr>
            <p:ph type="sldNum" sz="quarter" idx="12"/>
          </p:nvPr>
        </p:nvSpPr>
        <p:spPr/>
        <p:txBody>
          <a:bodyPr/>
          <a:lstStyle/>
          <a:p>
            <a:fld id="{243B09B9-FE11-485D-B193-4DE649C9C9A3}" type="slidenum">
              <a:rPr lang="en-US" smtClean="0"/>
              <a:pPr/>
              <a:t>17</a:t>
            </a:fld>
            <a:endParaRPr lang="en-US" dirty="0"/>
          </a:p>
        </p:txBody>
      </p:sp>
    </p:spTree>
    <p:extLst>
      <p:ext uri="{BB962C8B-B14F-4D97-AF65-F5344CB8AC3E}">
        <p14:creationId xmlns:p14="http://schemas.microsoft.com/office/powerpoint/2010/main" val="216375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8945FA-ED23-B14B-BAC8-FC2D1F4429D1}"/>
              </a:ext>
            </a:extLst>
          </p:cNvPr>
          <p:cNvSpPr>
            <a:spLocks noGrp="1"/>
          </p:cNvSpPr>
          <p:nvPr>
            <p:ph type="title"/>
          </p:nvPr>
        </p:nvSpPr>
        <p:spPr>
          <a:xfrm>
            <a:off x="438151" y="292101"/>
            <a:ext cx="10680423" cy="387798"/>
          </a:xfrm>
          <a:solidFill>
            <a:schemeClr val="bg1"/>
          </a:solidFill>
        </p:spPr>
        <p:txBody>
          <a:bodyPr/>
          <a:lstStyle/>
          <a:p>
            <a:r>
              <a:rPr lang="en-US" dirty="0">
                <a:latin typeface="Arial"/>
                <a:cs typeface="Arial"/>
              </a:rPr>
              <a:t>Assigning roles: Go to Members in </a:t>
            </a:r>
            <a:r>
              <a:rPr lang="en-US" dirty="0" err="1">
                <a:latin typeface="Arial"/>
                <a:cs typeface="Arial"/>
              </a:rPr>
              <a:t>Qiskit</a:t>
            </a:r>
            <a:r>
              <a:rPr lang="en-US" dirty="0">
                <a:latin typeface="Arial"/>
                <a:cs typeface="Arial"/>
              </a:rPr>
              <a:t>-Docs</a:t>
            </a:r>
            <a:endParaRPr lang="en-US" dirty="0"/>
          </a:p>
        </p:txBody>
      </p:sp>
      <p:sp>
        <p:nvSpPr>
          <p:cNvPr id="5" name="Slide Number Placeholder 4">
            <a:extLst>
              <a:ext uri="{FF2B5EF4-FFF2-40B4-BE49-F238E27FC236}">
                <a16:creationId xmlns:a16="http://schemas.microsoft.com/office/drawing/2014/main" id="{9256E815-D524-0841-B5EB-4F4C327159EF}"/>
              </a:ext>
            </a:extLst>
          </p:cNvPr>
          <p:cNvSpPr>
            <a:spLocks noGrp="1"/>
          </p:cNvSpPr>
          <p:nvPr>
            <p:ph type="sldNum" sz="quarter" idx="10"/>
          </p:nvPr>
        </p:nvSpPr>
        <p:spPr/>
        <p:txBody>
          <a:bodyPr/>
          <a:lstStyle/>
          <a:p>
            <a:fld id="{243B09B9-FE11-485D-B193-4DE649C9C9A3}" type="slidenum">
              <a:rPr lang="en-US" smtClean="0"/>
              <a:pPr/>
              <a:t>18</a:t>
            </a:fld>
            <a:endParaRPr lang="en-US" dirty="0"/>
          </a:p>
        </p:txBody>
      </p:sp>
      <p:sp>
        <p:nvSpPr>
          <p:cNvPr id="2" name="TextBox 1">
            <a:extLst>
              <a:ext uri="{FF2B5EF4-FFF2-40B4-BE49-F238E27FC236}">
                <a16:creationId xmlns:a16="http://schemas.microsoft.com/office/drawing/2014/main" id="{BE873719-B5E9-C74C-9ADC-F344D69365E1}"/>
              </a:ext>
            </a:extLst>
          </p:cNvPr>
          <p:cNvSpPr txBox="1"/>
          <p:nvPr/>
        </p:nvSpPr>
        <p:spPr>
          <a:xfrm>
            <a:off x="7050157" y="-1537252"/>
            <a:ext cx="184731" cy="369332"/>
          </a:xfrm>
          <a:prstGeom prst="rect">
            <a:avLst/>
          </a:prstGeom>
          <a:noFill/>
        </p:spPr>
        <p:txBody>
          <a:bodyPr wrap="none" rtlCol="0">
            <a:spAutoFit/>
          </a:bodyPr>
          <a:lstStyle/>
          <a:p>
            <a:endParaRPr lang="en-US" dirty="0"/>
          </a:p>
        </p:txBody>
      </p:sp>
      <p:pic>
        <p:nvPicPr>
          <p:cNvPr id="4" name="Picture 7">
            <a:extLst>
              <a:ext uri="{FF2B5EF4-FFF2-40B4-BE49-F238E27FC236}">
                <a16:creationId xmlns:a16="http://schemas.microsoft.com/office/drawing/2014/main" id="{200DE3FF-20E7-BF91-CF92-BAD829D1D60C}"/>
              </a:ext>
            </a:extLst>
          </p:cNvPr>
          <p:cNvPicPr>
            <a:picLocks noChangeAspect="1"/>
          </p:cNvPicPr>
          <p:nvPr/>
        </p:nvPicPr>
        <p:blipFill>
          <a:blip r:embed="rId2"/>
          <a:stretch>
            <a:fillRect/>
          </a:stretch>
        </p:blipFill>
        <p:spPr>
          <a:xfrm>
            <a:off x="1072055" y="949365"/>
            <a:ext cx="9408510" cy="5327132"/>
          </a:xfrm>
          <a:prstGeom prst="rect">
            <a:avLst/>
          </a:prstGeom>
        </p:spPr>
      </p:pic>
    </p:spTree>
    <p:extLst>
      <p:ext uri="{BB962C8B-B14F-4D97-AF65-F5344CB8AC3E}">
        <p14:creationId xmlns:p14="http://schemas.microsoft.com/office/powerpoint/2010/main" val="3874865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5">
            <a:extLst>
              <a:ext uri="{FF2B5EF4-FFF2-40B4-BE49-F238E27FC236}">
                <a16:creationId xmlns:a16="http://schemas.microsoft.com/office/drawing/2014/main" id="{E0916C89-7295-8648-8AE7-00DD148289CD}"/>
              </a:ext>
            </a:extLst>
          </p:cNvPr>
          <p:cNvSpPr>
            <a:spLocks noGrp="1"/>
          </p:cNvSpPr>
          <p:nvPr>
            <p:ph type="title"/>
          </p:nvPr>
        </p:nvSpPr>
        <p:spPr>
          <a:xfrm>
            <a:off x="438151" y="292101"/>
            <a:ext cx="10380105" cy="354875"/>
          </a:xfrm>
          <a:solidFill>
            <a:schemeClr val="bg1"/>
          </a:solidFill>
        </p:spPr>
        <p:txBody>
          <a:bodyPr/>
          <a:lstStyle/>
          <a:p>
            <a:r>
              <a:rPr lang="en-US" dirty="0"/>
              <a:t>Assigning roles: Search for members you added</a:t>
            </a:r>
          </a:p>
        </p:txBody>
      </p:sp>
      <p:sp>
        <p:nvSpPr>
          <p:cNvPr id="5" name="Slide Number Placeholder 4">
            <a:extLst>
              <a:ext uri="{FF2B5EF4-FFF2-40B4-BE49-F238E27FC236}">
                <a16:creationId xmlns:a16="http://schemas.microsoft.com/office/drawing/2014/main" id="{7FACD9DF-AEFF-1F43-AE94-4F5CD3F9FE70}"/>
              </a:ext>
            </a:extLst>
          </p:cNvPr>
          <p:cNvSpPr>
            <a:spLocks noGrp="1"/>
          </p:cNvSpPr>
          <p:nvPr>
            <p:ph type="sldNum" sz="quarter" idx="10"/>
          </p:nvPr>
        </p:nvSpPr>
        <p:spPr/>
        <p:txBody>
          <a:bodyPr/>
          <a:lstStyle/>
          <a:p>
            <a:fld id="{243B09B9-FE11-485D-B193-4DE649C9C9A3}" type="slidenum">
              <a:rPr lang="en-US" smtClean="0"/>
              <a:pPr/>
              <a:t>19</a:t>
            </a:fld>
            <a:endParaRPr lang="en-US" dirty="0"/>
          </a:p>
        </p:txBody>
      </p:sp>
      <p:pic>
        <p:nvPicPr>
          <p:cNvPr id="3" name="Picture 3">
            <a:extLst>
              <a:ext uri="{FF2B5EF4-FFF2-40B4-BE49-F238E27FC236}">
                <a16:creationId xmlns:a16="http://schemas.microsoft.com/office/drawing/2014/main" id="{9AA95AE1-075B-CD83-C68C-90E1ECE5AF9B}"/>
              </a:ext>
            </a:extLst>
          </p:cNvPr>
          <p:cNvPicPr>
            <a:picLocks noChangeAspect="1"/>
          </p:cNvPicPr>
          <p:nvPr/>
        </p:nvPicPr>
        <p:blipFill>
          <a:blip r:embed="rId2"/>
          <a:stretch>
            <a:fillRect/>
          </a:stretch>
        </p:blipFill>
        <p:spPr>
          <a:xfrm>
            <a:off x="756744" y="1261478"/>
            <a:ext cx="10669751" cy="4659111"/>
          </a:xfrm>
          <a:prstGeom prst="rect">
            <a:avLst/>
          </a:prstGeom>
        </p:spPr>
      </p:pic>
    </p:spTree>
    <p:extLst>
      <p:ext uri="{BB962C8B-B14F-4D97-AF65-F5344CB8AC3E}">
        <p14:creationId xmlns:p14="http://schemas.microsoft.com/office/powerpoint/2010/main" val="1924082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request_crowdin">
            <a:extLst>
              <a:ext uri="{FF2B5EF4-FFF2-40B4-BE49-F238E27FC236}">
                <a16:creationId xmlns:a16="http://schemas.microsoft.com/office/drawing/2014/main" id="{9F5E3D69-49A1-114B-9280-27D2CD085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97" y="3284009"/>
            <a:ext cx="5791200" cy="288278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ABAC22B7-5323-9648-B15E-11778CBBD101}"/>
              </a:ext>
            </a:extLst>
          </p:cNvPr>
          <p:cNvSpPr>
            <a:spLocks noGrp="1"/>
          </p:cNvSpPr>
          <p:nvPr>
            <p:ph type="title"/>
          </p:nvPr>
        </p:nvSpPr>
        <p:spPr/>
        <p:txBody>
          <a:bodyPr/>
          <a:lstStyle/>
          <a:p>
            <a:r>
              <a:rPr lang="en-US" dirty="0"/>
              <a:t>Prerequisite</a:t>
            </a:r>
          </a:p>
        </p:txBody>
      </p:sp>
      <p:sp>
        <p:nvSpPr>
          <p:cNvPr id="7" name="Content Placeholder 6">
            <a:extLst>
              <a:ext uri="{FF2B5EF4-FFF2-40B4-BE49-F238E27FC236}">
                <a16:creationId xmlns:a16="http://schemas.microsoft.com/office/drawing/2014/main" id="{DD84245C-16E8-5A44-B406-6D02C5C92B81}"/>
              </a:ext>
            </a:extLst>
          </p:cNvPr>
          <p:cNvSpPr>
            <a:spLocks noGrp="1"/>
          </p:cNvSpPr>
          <p:nvPr>
            <p:ph idx="1"/>
          </p:nvPr>
        </p:nvSpPr>
        <p:spPr>
          <a:xfrm>
            <a:off x="435659" y="770487"/>
            <a:ext cx="11273367" cy="387798"/>
          </a:xfrm>
        </p:spPr>
        <p:txBody>
          <a:bodyPr/>
          <a:lstStyle/>
          <a:p>
            <a:pPr marL="0" indent="0">
              <a:buNone/>
            </a:pPr>
            <a:r>
              <a:rPr lang="en-US" dirty="0">
                <a:solidFill>
                  <a:schemeClr val="tx2"/>
                </a:solidFill>
              </a:rPr>
              <a:t>You must complete the following steps given that your new language request has met the criteria </a:t>
            </a:r>
            <a:r>
              <a:rPr lang="en-US" dirty="0">
                <a:solidFill>
                  <a:schemeClr val="tx2"/>
                </a:solidFill>
                <a:hlinkClick r:id="rId4"/>
              </a:rPr>
              <a:t>here</a:t>
            </a:r>
            <a:r>
              <a:rPr lang="en-US" dirty="0">
                <a:solidFill>
                  <a:schemeClr val="tx2"/>
                </a:solidFill>
              </a:rPr>
              <a:t>.</a:t>
            </a:r>
          </a:p>
          <a:p>
            <a:pPr marL="0" indent="0">
              <a:buNone/>
            </a:pPr>
            <a:endParaRPr lang="en-US" dirty="0">
              <a:solidFill>
                <a:schemeClr val="tx2"/>
              </a:solidFill>
            </a:endParaRPr>
          </a:p>
          <a:p>
            <a:pPr marL="0" indent="0">
              <a:buNone/>
            </a:pPr>
            <a:endParaRPr lang="en-US" b="1" dirty="0">
              <a:solidFill>
                <a:schemeClr val="tx2"/>
              </a:solidFill>
            </a:endParaRPr>
          </a:p>
        </p:txBody>
      </p:sp>
      <p:sp>
        <p:nvSpPr>
          <p:cNvPr id="3" name="Rounded Rectangle 2">
            <a:extLst>
              <a:ext uri="{FF2B5EF4-FFF2-40B4-BE49-F238E27FC236}">
                <a16:creationId xmlns:a16="http://schemas.microsoft.com/office/drawing/2014/main" id="{7E01043D-4D94-9F4E-BC73-435A27307528}"/>
              </a:ext>
            </a:extLst>
          </p:cNvPr>
          <p:cNvSpPr/>
          <p:nvPr/>
        </p:nvSpPr>
        <p:spPr bwMode="auto">
          <a:xfrm>
            <a:off x="438151" y="2994354"/>
            <a:ext cx="8123583" cy="113968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2" name="Rectangle 1">
            <a:extLst>
              <a:ext uri="{FF2B5EF4-FFF2-40B4-BE49-F238E27FC236}">
                <a16:creationId xmlns:a16="http://schemas.microsoft.com/office/drawing/2014/main" id="{D0258D15-67B4-8545-9641-E92C3CDD0B40}"/>
              </a:ext>
            </a:extLst>
          </p:cNvPr>
          <p:cNvSpPr>
            <a:spLocks noChangeArrowheads="1"/>
          </p:cNvSpPr>
          <p:nvPr/>
        </p:nvSpPr>
        <p:spPr bwMode="auto">
          <a:xfrm>
            <a:off x="435659" y="1159589"/>
            <a:ext cx="1158240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JP" altLang="en-JP" sz="1800" b="0" i="0" u="none" strike="noStrike" cap="none" normalizeH="0" baseline="0" dirty="0">
                <a:ln>
                  <a:noFill/>
                </a:ln>
                <a:solidFill>
                  <a:schemeClr val="tx1"/>
                </a:solidFill>
                <a:effectLst/>
                <a:latin typeface="Arial" panose="020B0604020202020204" pitchFamily="34" charset="0"/>
              </a:rPr>
              <a:t>Open the </a:t>
            </a:r>
            <a:r>
              <a:rPr kumimoji="0" lang="en-JP" altLang="en-JP" sz="1800" b="0" i="0" u="none" strike="noStrike" cap="none" normalizeH="0" baseline="0" dirty="0">
                <a:ln>
                  <a:noFill/>
                </a:ln>
                <a:solidFill>
                  <a:schemeClr val="tx1"/>
                </a:solidFill>
                <a:effectLst/>
                <a:latin typeface="Arial" panose="020B0604020202020204" pitchFamily="34" charset="0"/>
                <a:hlinkClick r:id="rId5"/>
              </a:rPr>
              <a:t>LOCALIZATION_CONTRIBUTORS</a:t>
            </a:r>
            <a:r>
              <a:rPr kumimoji="0" lang="en-JP" altLang="en-JP" sz="1800" b="0" i="0" u="none" strike="noStrike" cap="none" normalizeH="0" baseline="0" dirty="0">
                <a:ln>
                  <a:noFill/>
                </a:ln>
                <a:solidFill>
                  <a:schemeClr val="tx1"/>
                </a:solidFill>
                <a:effectLst/>
                <a:latin typeface="Arial" panose="020B0604020202020204" pitchFamily="34" charset="0"/>
              </a:rPr>
              <a:t> file. Look for the language header that you'd like to contribute to and sign up under there. If you do not find the language that you'd like to contribute to, please read </a:t>
            </a:r>
            <a:r>
              <a:rPr kumimoji="0" lang="en-JP" altLang="en-JP" sz="1800" b="0" i="0" u="none" strike="noStrike" cap="none" normalizeH="0" baseline="0" dirty="0">
                <a:ln>
                  <a:noFill/>
                </a:ln>
                <a:solidFill>
                  <a:schemeClr val="tx1"/>
                </a:solidFill>
                <a:effectLst/>
                <a:latin typeface="Arial" panose="020B0604020202020204" pitchFamily="34" charset="0"/>
                <a:hlinkClick r:id="rId6"/>
              </a:rPr>
              <a:t>this section</a:t>
            </a:r>
            <a:r>
              <a:rPr kumimoji="0" lang="en-JP" altLang="en-JP" sz="1800" b="0" i="0" u="none" strike="noStrike" cap="none" normalizeH="0" baseline="0" dirty="0">
                <a:ln>
                  <a:noFill/>
                </a:ln>
                <a:solidFill>
                  <a:schemeClr val="tx1"/>
                </a:solidFill>
                <a:effectLst/>
                <a:latin typeface="Arial" panose="020B0604020202020204" pitchFamily="34" charset="0"/>
              </a:rPr>
              <a:t>.</a:t>
            </a:r>
            <a:endParaRPr kumimoji="0" lang="en-JP" altLang="en-JP" dirty="0">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JP" altLang="en-JP" sz="1800" b="0" i="0" u="none" strike="noStrike" cap="none" normalizeH="0" baseline="0" dirty="0">
                <a:ln>
                  <a:noFill/>
                </a:ln>
                <a:solidFill>
                  <a:schemeClr val="tx1"/>
                </a:solidFill>
                <a:effectLst/>
                <a:latin typeface="Arial" panose="020B0604020202020204" pitchFamily="34" charset="0"/>
              </a:rPr>
              <a:t>Create a pull request (PR) to add your name to the list. Make sure to follow the template to open a Pull Request.</a:t>
            </a:r>
            <a:r>
              <a:rPr kumimoji="0" lang="en-JP" altLang="en-JP" dirty="0">
                <a:latin typeface="Arial" panose="020B0604020202020204" pitchFamily="34" charset="0"/>
              </a:rPr>
              <a:t> (</a:t>
            </a:r>
            <a:r>
              <a:rPr kumimoji="0" lang="en-JP" altLang="en-JP" sz="1800" b="0" i="0" u="none" strike="noStrike" cap="none" normalizeH="0" baseline="0" dirty="0">
                <a:ln>
                  <a:noFill/>
                </a:ln>
                <a:solidFill>
                  <a:schemeClr val="tx1"/>
                </a:solidFill>
                <a:effectLst/>
                <a:latin typeface="Arial" panose="020B0604020202020204" pitchFamily="34" charset="0"/>
              </a:rPr>
              <a:t>Each contributor has to create their own PR and sign the CLA)</a:t>
            </a:r>
          </a:p>
          <a:p>
            <a:pPr marL="342900" lvl="0" indent="-342900" eaLnBrk="0" fontAlgn="base" hangingPunct="0">
              <a:spcBef>
                <a:spcPct val="0"/>
              </a:spcBef>
              <a:spcAft>
                <a:spcPct val="0"/>
              </a:spcAft>
              <a:buFont typeface="+mj-lt"/>
              <a:buAutoNum type="arabicPeriod"/>
            </a:pPr>
            <a:r>
              <a:rPr kumimoji="0" lang="en-JP" altLang="en-JP" dirty="0">
                <a:latin typeface="Arial" panose="020B0604020202020204" pitchFamily="34" charset="0"/>
              </a:rPr>
              <a:t>In the </a:t>
            </a:r>
            <a:r>
              <a:rPr kumimoji="0" lang="en-JP" altLang="en-JP" dirty="0">
                <a:latin typeface="Arial" panose="020B0604020202020204" pitchFamily="34" charset="0"/>
                <a:hlinkClick r:id="rId7"/>
              </a:rPr>
              <a:t>Qiskit-Docs Crowdin project</a:t>
            </a:r>
            <a:r>
              <a:rPr kumimoji="0" lang="en-JP" altLang="en-JP" dirty="0">
                <a:latin typeface="Arial" panose="020B0604020202020204" pitchFamily="34" charset="0"/>
              </a:rPr>
              <a:t>, choose the language that you want to contribute to.</a:t>
            </a:r>
          </a:p>
          <a:p>
            <a:pPr marL="342900" lvl="0" indent="-342900" eaLnBrk="0" fontAlgn="base" hangingPunct="0">
              <a:spcBef>
                <a:spcPct val="0"/>
              </a:spcBef>
              <a:spcAft>
                <a:spcPct val="0"/>
              </a:spcAft>
              <a:buFont typeface="+mj-lt"/>
              <a:buAutoNum type="arabicPeriod"/>
            </a:pPr>
            <a:r>
              <a:rPr kumimoji="0" lang="en-US" altLang="en-JP" dirty="0">
                <a:latin typeface="Arial" panose="020B0604020202020204" pitchFamily="34" charset="0"/>
              </a:rPr>
              <a:t>Click the Join button and paste the URL of your PR in the dialog box where you are asked why you want to join the </a:t>
            </a:r>
            <a:r>
              <a:rPr kumimoji="0" lang="en-US" altLang="en-JP" dirty="0" err="1">
                <a:latin typeface="Arial" panose="020B0604020202020204" pitchFamily="34" charset="0"/>
              </a:rPr>
              <a:t>Crowdin</a:t>
            </a:r>
            <a:r>
              <a:rPr kumimoji="0" lang="en-US" altLang="en-JP" dirty="0">
                <a:latin typeface="Arial" panose="020B0604020202020204" pitchFamily="34" charset="0"/>
              </a:rPr>
              <a:t> project. </a:t>
            </a:r>
          </a:p>
          <a:p>
            <a:pPr marL="342900" lvl="0" indent="-342900" eaLnBrk="0" fontAlgn="base" hangingPunct="0">
              <a:spcBef>
                <a:spcPct val="0"/>
              </a:spcBef>
              <a:spcAft>
                <a:spcPct val="0"/>
              </a:spcAft>
              <a:buFont typeface="+mj-lt"/>
              <a:buAutoNum type="arabicPeriod"/>
            </a:pPr>
            <a:endParaRPr kumimoji="0" lang="en-US" altLang="en-JP" dirty="0">
              <a:latin typeface="Arial" panose="020B0604020202020204" pitchFamily="34" charset="0"/>
            </a:endParaRPr>
          </a:p>
          <a:p>
            <a:pPr marL="342900" lvl="0" indent="-342900" eaLnBrk="0" fontAlgn="base" hangingPunct="0">
              <a:spcBef>
                <a:spcPct val="0"/>
              </a:spcBef>
              <a:spcAft>
                <a:spcPct val="0"/>
              </a:spcAft>
              <a:buFont typeface="+mj-lt"/>
              <a:buAutoNum type="arabicPeriod"/>
            </a:pPr>
            <a:endParaRPr kumimoji="0" lang="en-US" altLang="en-JP" dirty="0">
              <a:latin typeface="Arial" panose="020B0604020202020204" pitchFamily="34" charset="0"/>
            </a:endParaRPr>
          </a:p>
          <a:p>
            <a:pPr marL="342900" lvl="0" indent="-342900" eaLnBrk="0" fontAlgn="base" hangingPunct="0">
              <a:spcBef>
                <a:spcPct val="0"/>
              </a:spcBef>
              <a:spcAft>
                <a:spcPct val="0"/>
              </a:spcAft>
              <a:buFont typeface="+mj-lt"/>
              <a:buAutoNum type="arabicPeriod"/>
            </a:pPr>
            <a:endParaRPr kumimoji="0" lang="en-US" altLang="en-JP" dirty="0">
              <a:latin typeface="Arial" panose="020B0604020202020204" pitchFamily="34" charset="0"/>
            </a:endParaRPr>
          </a:p>
          <a:p>
            <a:pPr marL="342900" lvl="0" indent="-342900" eaLnBrk="0" fontAlgn="base" hangingPunct="0">
              <a:spcBef>
                <a:spcPct val="0"/>
              </a:spcBef>
              <a:spcAft>
                <a:spcPct val="0"/>
              </a:spcAft>
              <a:buFont typeface="+mj-lt"/>
              <a:buAutoNum type="arabicPeriod"/>
            </a:pPr>
            <a:endParaRPr kumimoji="0" lang="en-US" altLang="en-JP" dirty="0">
              <a:latin typeface="Arial" panose="020B0604020202020204" pitchFamily="34" charset="0"/>
            </a:endParaRPr>
          </a:p>
          <a:p>
            <a:pPr marL="342900" lvl="0" indent="-342900" eaLnBrk="0" fontAlgn="base" hangingPunct="0">
              <a:spcBef>
                <a:spcPct val="0"/>
              </a:spcBef>
              <a:spcAft>
                <a:spcPct val="0"/>
              </a:spcAft>
              <a:buFont typeface="+mj-lt"/>
              <a:buAutoNum type="arabicPeriod"/>
            </a:pPr>
            <a:endParaRPr kumimoji="0" lang="en-US" altLang="en-JP" dirty="0">
              <a:latin typeface="Arial" panose="020B0604020202020204" pitchFamily="34" charset="0"/>
            </a:endParaRPr>
          </a:p>
          <a:p>
            <a:pPr marL="342900" lvl="0" indent="-342900" eaLnBrk="0" fontAlgn="base" hangingPunct="0">
              <a:spcBef>
                <a:spcPct val="0"/>
              </a:spcBef>
              <a:spcAft>
                <a:spcPct val="0"/>
              </a:spcAft>
              <a:buFont typeface="+mj-lt"/>
              <a:buAutoNum type="arabicPeriod"/>
            </a:pPr>
            <a:endParaRPr kumimoji="0" lang="en-US" altLang="en-JP" dirty="0">
              <a:latin typeface="Arial" panose="020B0604020202020204" pitchFamily="34" charset="0"/>
            </a:endParaRPr>
          </a:p>
          <a:p>
            <a:pPr marL="342900" lvl="0" indent="-342900" eaLnBrk="0" fontAlgn="base" hangingPunct="0">
              <a:spcBef>
                <a:spcPct val="0"/>
              </a:spcBef>
              <a:spcAft>
                <a:spcPct val="0"/>
              </a:spcAft>
              <a:buFont typeface="+mj-lt"/>
              <a:buAutoNum type="arabicPeriod"/>
            </a:pPr>
            <a:endParaRPr kumimoji="0" lang="en-US" altLang="en-JP" dirty="0">
              <a:latin typeface="Arial" panose="020B0604020202020204" pitchFamily="34" charset="0"/>
            </a:endParaRPr>
          </a:p>
          <a:p>
            <a:pPr marL="342900" lvl="0" indent="-342900" eaLnBrk="0" fontAlgn="base" hangingPunct="0">
              <a:spcBef>
                <a:spcPct val="0"/>
              </a:spcBef>
              <a:spcAft>
                <a:spcPct val="0"/>
              </a:spcAft>
              <a:buFont typeface="+mj-lt"/>
              <a:buAutoNum type="arabicPeriod"/>
            </a:pPr>
            <a:endParaRPr kumimoji="0" lang="en-US" altLang="en-JP" dirty="0">
              <a:latin typeface="Arial" panose="020B0604020202020204" pitchFamily="34" charset="0"/>
            </a:endParaRPr>
          </a:p>
          <a:p>
            <a:pPr marL="342900" lvl="0" indent="-342900" eaLnBrk="0" fontAlgn="base" hangingPunct="0">
              <a:spcBef>
                <a:spcPct val="0"/>
              </a:spcBef>
              <a:spcAft>
                <a:spcPct val="0"/>
              </a:spcAft>
              <a:buFont typeface="+mj-lt"/>
              <a:buAutoNum type="arabicPeriod"/>
            </a:pPr>
            <a:endParaRPr kumimoji="0" lang="en-US" altLang="en-JP" dirty="0">
              <a:latin typeface="Arial" panose="020B0604020202020204" pitchFamily="34" charset="0"/>
            </a:endParaRPr>
          </a:p>
          <a:p>
            <a:pPr marL="342900" lvl="0" indent="-342900" eaLnBrk="0" fontAlgn="base" hangingPunct="0">
              <a:spcBef>
                <a:spcPct val="0"/>
              </a:spcBef>
              <a:spcAft>
                <a:spcPct val="0"/>
              </a:spcAft>
              <a:buFont typeface="+mj-lt"/>
              <a:buAutoNum type="arabicPeriod"/>
            </a:pPr>
            <a:endParaRPr kumimoji="0" lang="en-US" altLang="en-JP" dirty="0">
              <a:latin typeface="Arial" panose="020B0604020202020204" pitchFamily="34" charset="0"/>
            </a:endParaRPr>
          </a:p>
          <a:p>
            <a:pPr marL="342900" lvl="0" indent="-342900" eaLnBrk="0" fontAlgn="base" hangingPunct="0">
              <a:spcBef>
                <a:spcPct val="0"/>
              </a:spcBef>
              <a:spcAft>
                <a:spcPct val="0"/>
              </a:spcAft>
              <a:buFont typeface="+mj-lt"/>
              <a:buAutoNum type="arabicPeriod"/>
            </a:pPr>
            <a:r>
              <a:rPr kumimoji="0" lang="en-JP" altLang="en-JP" dirty="0">
                <a:latin typeface="Arial" panose="020B0604020202020204" pitchFamily="34" charset="0"/>
              </a:rPr>
              <a:t>T</a:t>
            </a:r>
            <a:r>
              <a:rPr kumimoji="0" lang="en-US" altLang="en-JP" dirty="0">
                <a:latin typeface="Arial" panose="020B0604020202020204" pitchFamily="34" charset="0"/>
              </a:rPr>
              <a:t>h</a:t>
            </a:r>
            <a:r>
              <a:rPr kumimoji="0" lang="en-JP" altLang="en-JP" dirty="0">
                <a:latin typeface="Arial" panose="020B0604020202020204" pitchFamily="34" charset="0"/>
              </a:rPr>
              <a:t>e administrators of Crowdin project will review your request and grant you access.</a:t>
            </a:r>
            <a:endParaRPr kumimoji="0" lang="en-US" altLang="en-JP" dirty="0">
              <a:latin typeface="Arial" panose="020B0604020202020204" pitchFamily="34" charset="0"/>
            </a:endParaRPr>
          </a:p>
        </p:txBody>
      </p:sp>
      <p:sp>
        <p:nvSpPr>
          <p:cNvPr id="8" name="TextBox 7">
            <a:extLst>
              <a:ext uri="{FF2B5EF4-FFF2-40B4-BE49-F238E27FC236}">
                <a16:creationId xmlns:a16="http://schemas.microsoft.com/office/drawing/2014/main" id="{24A5A3F5-7902-BA4B-8D0E-D3EF1B5DD914}"/>
              </a:ext>
            </a:extLst>
          </p:cNvPr>
          <p:cNvSpPr txBox="1"/>
          <p:nvPr/>
        </p:nvSpPr>
        <p:spPr>
          <a:xfrm>
            <a:off x="1748473" y="6514901"/>
            <a:ext cx="10007868" cy="369332"/>
          </a:xfrm>
          <a:prstGeom prst="rect">
            <a:avLst/>
          </a:prstGeom>
          <a:noFill/>
        </p:spPr>
        <p:txBody>
          <a:bodyPr wrap="none" rtlCol="0">
            <a:spAutoFit/>
          </a:bodyPr>
          <a:lstStyle/>
          <a:p>
            <a:r>
              <a:rPr lang="en-JP" dirty="0"/>
              <a:t>For details visit: </a:t>
            </a:r>
            <a:r>
              <a:rPr lang="en-US" dirty="0">
                <a:hlinkClick r:id="rId8"/>
              </a:rPr>
              <a:t>https://</a:t>
            </a:r>
            <a:r>
              <a:rPr lang="en-US" dirty="0" err="1">
                <a:hlinkClick r:id="rId8"/>
              </a:rPr>
              <a:t>github.com</a:t>
            </a:r>
            <a:r>
              <a:rPr lang="en-US" dirty="0">
                <a:hlinkClick r:id="rId8"/>
              </a:rPr>
              <a:t>/</a:t>
            </a:r>
            <a:r>
              <a:rPr lang="en-US" dirty="0" err="1">
                <a:hlinkClick r:id="rId8"/>
              </a:rPr>
              <a:t>qiskit</a:t>
            </a:r>
            <a:r>
              <a:rPr lang="en-US" dirty="0">
                <a:hlinkClick r:id="rId8"/>
              </a:rPr>
              <a:t>-community/</a:t>
            </a:r>
            <a:r>
              <a:rPr lang="en-US" dirty="0" err="1">
                <a:hlinkClick r:id="rId8"/>
              </a:rPr>
              <a:t>qiskit</a:t>
            </a:r>
            <a:r>
              <a:rPr lang="en-US" dirty="0">
                <a:hlinkClick r:id="rId8"/>
              </a:rPr>
              <a:t>-translations/blob/master/</a:t>
            </a:r>
            <a:r>
              <a:rPr lang="en-US" dirty="0" err="1">
                <a:hlinkClick r:id="rId8"/>
              </a:rPr>
              <a:t>README.md</a:t>
            </a:r>
            <a:endParaRPr lang="en-JP" dirty="0"/>
          </a:p>
        </p:txBody>
      </p:sp>
    </p:spTree>
    <p:extLst>
      <p:ext uri="{BB962C8B-B14F-4D97-AF65-F5344CB8AC3E}">
        <p14:creationId xmlns:p14="http://schemas.microsoft.com/office/powerpoint/2010/main" val="1793082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AC10585D-AFCC-ADC0-2500-571D112AEAE8}"/>
              </a:ext>
            </a:extLst>
          </p:cNvPr>
          <p:cNvPicPr>
            <a:picLocks noChangeAspect="1"/>
          </p:cNvPicPr>
          <p:nvPr/>
        </p:nvPicPr>
        <p:blipFill>
          <a:blip r:embed="rId2"/>
          <a:stretch>
            <a:fillRect/>
          </a:stretch>
        </p:blipFill>
        <p:spPr>
          <a:xfrm>
            <a:off x="3025228" y="1041952"/>
            <a:ext cx="5458372" cy="5623682"/>
          </a:xfrm>
          <a:prstGeom prst="rect">
            <a:avLst/>
          </a:prstGeom>
        </p:spPr>
      </p:pic>
      <p:sp>
        <p:nvSpPr>
          <p:cNvPr id="5" name="Slide Number Placeholder 4">
            <a:extLst>
              <a:ext uri="{FF2B5EF4-FFF2-40B4-BE49-F238E27FC236}">
                <a16:creationId xmlns:a16="http://schemas.microsoft.com/office/drawing/2014/main" id="{7FACD9DF-AEFF-1F43-AE94-4F5CD3F9FE70}"/>
              </a:ext>
            </a:extLst>
          </p:cNvPr>
          <p:cNvSpPr>
            <a:spLocks noGrp="1"/>
          </p:cNvSpPr>
          <p:nvPr>
            <p:ph type="sldNum" sz="quarter" idx="10"/>
          </p:nvPr>
        </p:nvSpPr>
        <p:spPr/>
        <p:txBody>
          <a:bodyPr/>
          <a:lstStyle/>
          <a:p>
            <a:fld id="{243B09B9-FE11-485D-B193-4DE649C9C9A3}" type="slidenum">
              <a:rPr lang="en-US" smtClean="0"/>
              <a:pPr/>
              <a:t>20</a:t>
            </a:fld>
            <a:endParaRPr lang="en-US" dirty="0"/>
          </a:p>
        </p:txBody>
      </p:sp>
      <p:sp>
        <p:nvSpPr>
          <p:cNvPr id="3" name="Up Arrow 2">
            <a:extLst>
              <a:ext uri="{FF2B5EF4-FFF2-40B4-BE49-F238E27FC236}">
                <a16:creationId xmlns:a16="http://schemas.microsoft.com/office/drawing/2014/main" id="{359791DD-D021-C347-AF32-718B2BAD6D84}"/>
              </a:ext>
            </a:extLst>
          </p:cNvPr>
          <p:cNvSpPr/>
          <p:nvPr/>
        </p:nvSpPr>
        <p:spPr bwMode="auto">
          <a:xfrm rot="16200000">
            <a:off x="7888122" y="4820198"/>
            <a:ext cx="271380" cy="374753"/>
          </a:xfrm>
          <a:prstGeom prst="upArrow">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10" name="Title 9">
            <a:extLst>
              <a:ext uri="{FF2B5EF4-FFF2-40B4-BE49-F238E27FC236}">
                <a16:creationId xmlns:a16="http://schemas.microsoft.com/office/drawing/2014/main" id="{B644E766-6FA4-E049-9066-206B39188560}"/>
              </a:ext>
            </a:extLst>
          </p:cNvPr>
          <p:cNvSpPr>
            <a:spLocks noGrp="1"/>
          </p:cNvSpPr>
          <p:nvPr>
            <p:ph type="title"/>
          </p:nvPr>
        </p:nvSpPr>
        <p:spPr/>
        <p:txBody>
          <a:bodyPr/>
          <a:lstStyle/>
          <a:p>
            <a:endParaRPr lang="en-US"/>
          </a:p>
        </p:txBody>
      </p:sp>
      <p:sp>
        <p:nvSpPr>
          <p:cNvPr id="11" name="Title 5">
            <a:extLst>
              <a:ext uri="{FF2B5EF4-FFF2-40B4-BE49-F238E27FC236}">
                <a16:creationId xmlns:a16="http://schemas.microsoft.com/office/drawing/2014/main" id="{EBE35653-5BA8-2643-A7A8-36F40A3E92BA}"/>
              </a:ext>
            </a:extLst>
          </p:cNvPr>
          <p:cNvSpPr txBox="1">
            <a:spLocks/>
          </p:cNvSpPr>
          <p:nvPr/>
        </p:nvSpPr>
        <p:spPr bwMode="auto">
          <a:xfrm>
            <a:off x="438152" y="292101"/>
            <a:ext cx="10632620" cy="387798"/>
          </a:xfrm>
          <a:prstGeom prst="rect">
            <a:avLst/>
          </a:prstGeom>
          <a:solidFill>
            <a:schemeClr val="bg1"/>
          </a:solid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b="1">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dirty="0">
                <a:latin typeface="Arial"/>
                <a:cs typeface="Arial"/>
              </a:rPr>
              <a:t>Assigning roles: Choose Translator &gt; Permissions</a:t>
            </a:r>
            <a:endParaRPr kumimoji="0" lang="en-US" kern="0" dirty="0">
              <a:latin typeface="Arial"/>
              <a:cs typeface="Arial"/>
            </a:endParaRPr>
          </a:p>
        </p:txBody>
      </p:sp>
      <p:sp>
        <p:nvSpPr>
          <p:cNvPr id="7" name="Rectangle 6">
            <a:extLst>
              <a:ext uri="{FF2B5EF4-FFF2-40B4-BE49-F238E27FC236}">
                <a16:creationId xmlns:a16="http://schemas.microsoft.com/office/drawing/2014/main" id="{9A039DDB-A318-3F46-AADF-4A0EFC6BCBCB}"/>
              </a:ext>
            </a:extLst>
          </p:cNvPr>
          <p:cNvSpPr/>
          <p:nvPr/>
        </p:nvSpPr>
        <p:spPr bwMode="auto">
          <a:xfrm>
            <a:off x="3127873" y="4163660"/>
            <a:ext cx="5175116" cy="1198446"/>
          </a:xfrm>
          <a:prstGeom prst="rect">
            <a:avLst/>
          </a:prstGeom>
          <a:noFill/>
          <a:ln w="57150"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12" name="Up Arrow 11">
            <a:extLst>
              <a:ext uri="{FF2B5EF4-FFF2-40B4-BE49-F238E27FC236}">
                <a16:creationId xmlns:a16="http://schemas.microsoft.com/office/drawing/2014/main" id="{02DC83E5-FDAC-A348-AC83-3200F3A346B8}"/>
              </a:ext>
            </a:extLst>
          </p:cNvPr>
          <p:cNvSpPr/>
          <p:nvPr/>
        </p:nvSpPr>
        <p:spPr bwMode="auto">
          <a:xfrm rot="16200000">
            <a:off x="7880957" y="4195858"/>
            <a:ext cx="271380" cy="374753"/>
          </a:xfrm>
          <a:prstGeom prst="upArrow">
            <a:avLst/>
          </a:prstGeom>
          <a:solidFill>
            <a:srgbClr val="C0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394494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A9AF1E-931A-3C48-B990-2E6B094353FF}"/>
              </a:ext>
            </a:extLst>
          </p:cNvPr>
          <p:cNvSpPr>
            <a:spLocks noGrp="1"/>
          </p:cNvSpPr>
          <p:nvPr>
            <p:ph type="title"/>
          </p:nvPr>
        </p:nvSpPr>
        <p:spPr/>
        <p:txBody>
          <a:bodyPr/>
          <a:lstStyle/>
          <a:p>
            <a:r>
              <a:rPr lang="en-US" dirty="0"/>
              <a:t>Miscellaneous Tips </a:t>
            </a:r>
          </a:p>
        </p:txBody>
      </p:sp>
      <p:sp>
        <p:nvSpPr>
          <p:cNvPr id="2" name="Text Placeholder 1">
            <a:extLst>
              <a:ext uri="{FF2B5EF4-FFF2-40B4-BE49-F238E27FC236}">
                <a16:creationId xmlns:a16="http://schemas.microsoft.com/office/drawing/2014/main" id="{AFD1BA61-44A4-CA45-868A-6359B626B3D8}"/>
              </a:ext>
            </a:extLst>
          </p:cNvPr>
          <p:cNvSpPr>
            <a:spLocks noGrp="1"/>
          </p:cNvSpPr>
          <p:nvPr>
            <p:ph type="body" sz="quarter" idx="10"/>
          </p:nvPr>
        </p:nvSpPr>
        <p:spPr/>
        <p:txBody>
          <a:bodyPr/>
          <a:lstStyle/>
          <a:p>
            <a:r>
              <a:rPr lang="en-US" dirty="0"/>
              <a:t>Some additional things for Translation Leads to keep in mind</a:t>
            </a:r>
          </a:p>
        </p:txBody>
      </p:sp>
      <p:sp>
        <p:nvSpPr>
          <p:cNvPr id="5" name="Slide Number Placeholder 4">
            <a:extLst>
              <a:ext uri="{FF2B5EF4-FFF2-40B4-BE49-F238E27FC236}">
                <a16:creationId xmlns:a16="http://schemas.microsoft.com/office/drawing/2014/main" id="{F6BFAA54-9765-4D48-BB85-218B4924C301}"/>
              </a:ext>
            </a:extLst>
          </p:cNvPr>
          <p:cNvSpPr>
            <a:spLocks noGrp="1"/>
          </p:cNvSpPr>
          <p:nvPr>
            <p:ph type="sldNum" sz="quarter" idx="12"/>
          </p:nvPr>
        </p:nvSpPr>
        <p:spPr/>
        <p:txBody>
          <a:bodyPr/>
          <a:lstStyle/>
          <a:p>
            <a:fld id="{243B09B9-FE11-485D-B193-4DE649C9C9A3}" type="slidenum">
              <a:rPr lang="en-US" smtClean="0"/>
              <a:pPr/>
              <a:t>21</a:t>
            </a:fld>
            <a:endParaRPr lang="en-US" dirty="0"/>
          </a:p>
        </p:txBody>
      </p:sp>
    </p:spTree>
    <p:extLst>
      <p:ext uri="{BB962C8B-B14F-4D97-AF65-F5344CB8AC3E}">
        <p14:creationId xmlns:p14="http://schemas.microsoft.com/office/powerpoint/2010/main" val="4226274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F56E-AE80-4354-808C-D2139CBF51F2}"/>
              </a:ext>
            </a:extLst>
          </p:cNvPr>
          <p:cNvSpPr>
            <a:spLocks noGrp="1"/>
          </p:cNvSpPr>
          <p:nvPr>
            <p:ph type="title"/>
          </p:nvPr>
        </p:nvSpPr>
        <p:spPr/>
        <p:txBody>
          <a:bodyPr/>
          <a:lstStyle/>
          <a:p>
            <a:r>
              <a:rPr lang="en-US" dirty="0"/>
              <a:t>Accepting requests in </a:t>
            </a:r>
            <a:r>
              <a:rPr lang="en-US" dirty="0" err="1"/>
              <a:t>Crowdin</a:t>
            </a:r>
            <a:r>
              <a:rPr lang="en-US" dirty="0"/>
              <a:t> and GitHub</a:t>
            </a:r>
            <a:endParaRPr lang="en-IN" dirty="0"/>
          </a:p>
        </p:txBody>
      </p:sp>
      <p:sp>
        <p:nvSpPr>
          <p:cNvPr id="3" name="Text Placeholder 2">
            <a:extLst>
              <a:ext uri="{FF2B5EF4-FFF2-40B4-BE49-F238E27FC236}">
                <a16:creationId xmlns:a16="http://schemas.microsoft.com/office/drawing/2014/main" id="{D42E1794-BA05-4D4F-8C9E-A9445F53083D}"/>
              </a:ext>
            </a:extLst>
          </p:cNvPr>
          <p:cNvSpPr>
            <a:spLocks noGrp="1"/>
          </p:cNvSpPr>
          <p:nvPr>
            <p:ph type="body" sz="quarter" idx="12"/>
          </p:nvPr>
        </p:nvSpPr>
        <p:spPr>
          <a:xfrm>
            <a:off x="292610" y="1658112"/>
            <a:ext cx="5183516" cy="4336288"/>
          </a:xfrm>
        </p:spPr>
        <p:txBody>
          <a:bodyPr/>
          <a:lstStyle/>
          <a:p>
            <a:r>
              <a:rPr lang="en-US" sz="1600" dirty="0"/>
              <a:t>As the team is growing, we’d like the TLs to take up the responsibility of verifying and accepting incoming joining requests.</a:t>
            </a:r>
          </a:p>
          <a:p>
            <a:r>
              <a:rPr lang="en-US" sz="1600" dirty="0"/>
              <a:t>GitHub board to make this easier:</a:t>
            </a:r>
          </a:p>
          <a:p>
            <a:pPr>
              <a:spcBef>
                <a:spcPts val="0"/>
              </a:spcBef>
            </a:pPr>
            <a:r>
              <a:rPr lang="en-US" sz="1600" dirty="0">
                <a:hlinkClick r:id="rId2"/>
              </a:rPr>
              <a:t>https://github.com/qiskit-community/qiskit-translations/projects/2</a:t>
            </a:r>
            <a:r>
              <a:rPr lang="en-US" sz="1600" dirty="0"/>
              <a:t> </a:t>
            </a:r>
          </a:p>
          <a:p>
            <a:pPr>
              <a:spcBef>
                <a:spcPts val="0"/>
              </a:spcBef>
            </a:pPr>
            <a:endParaRPr lang="en-US" sz="1600" dirty="0"/>
          </a:p>
          <a:p>
            <a:pPr>
              <a:spcBef>
                <a:spcPts val="0"/>
              </a:spcBef>
            </a:pPr>
            <a:r>
              <a:rPr lang="en-US" sz="1600" dirty="0"/>
              <a:t>Things to make sure before accepting a request:</a:t>
            </a:r>
          </a:p>
          <a:p>
            <a:pPr marL="228600" indent="-228600">
              <a:spcBef>
                <a:spcPts val="0"/>
              </a:spcBef>
              <a:buFont typeface="Wingdings" pitchFamily="2" charset="2"/>
              <a:buChar char="ü"/>
            </a:pPr>
            <a:r>
              <a:rPr lang="en-US" sz="1600" dirty="0"/>
              <a:t>Pull request opened in </a:t>
            </a:r>
            <a:r>
              <a:rPr lang="en-US" sz="1600" dirty="0" err="1">
                <a:hlinkClick r:id="rId3"/>
              </a:rPr>
              <a:t>Qiskit</a:t>
            </a:r>
            <a:r>
              <a:rPr lang="en-US" sz="1600" dirty="0">
                <a:hlinkClick r:id="rId3"/>
              </a:rPr>
              <a:t>-translations repo</a:t>
            </a:r>
            <a:endParaRPr lang="en-US" sz="1600" dirty="0"/>
          </a:p>
          <a:p>
            <a:pPr marL="228600" indent="-228600">
              <a:spcBef>
                <a:spcPts val="0"/>
              </a:spcBef>
              <a:buFont typeface="Wingdings" pitchFamily="2" charset="2"/>
              <a:buChar char="ü"/>
            </a:pPr>
            <a:r>
              <a:rPr lang="en-US" sz="1600" dirty="0"/>
              <a:t>Signed CLA (green box in the PR)</a:t>
            </a:r>
          </a:p>
          <a:p>
            <a:pPr marL="228600" indent="-228600">
              <a:spcBef>
                <a:spcPts val="0"/>
              </a:spcBef>
              <a:buFont typeface="Wingdings" pitchFamily="2" charset="2"/>
              <a:buChar char="ü"/>
            </a:pPr>
            <a:r>
              <a:rPr lang="en-US" sz="1600" dirty="0"/>
              <a:t>Sent a joining request in </a:t>
            </a:r>
            <a:r>
              <a:rPr lang="en-US" sz="1600" dirty="0" err="1"/>
              <a:t>Crowdin</a:t>
            </a:r>
            <a:endParaRPr lang="en-US" sz="1600" dirty="0"/>
          </a:p>
          <a:p>
            <a:pPr marL="228600" indent="-228600">
              <a:spcBef>
                <a:spcPts val="0"/>
              </a:spcBef>
              <a:buFont typeface="Wingdings" pitchFamily="2" charset="2"/>
              <a:buChar char="ü"/>
            </a:pPr>
            <a:r>
              <a:rPr lang="en-US" sz="1600" dirty="0"/>
              <a:t>Requested to join in </a:t>
            </a:r>
            <a:r>
              <a:rPr lang="en-US" sz="1600" dirty="0" err="1"/>
              <a:t>Crowdin</a:t>
            </a:r>
            <a:endParaRPr lang="en-US" sz="1600" dirty="0"/>
          </a:p>
          <a:p>
            <a:pPr>
              <a:spcBef>
                <a:spcPts val="0"/>
              </a:spcBef>
            </a:pPr>
            <a:r>
              <a:rPr lang="en-US" sz="1600" dirty="0"/>
              <a:t>Once these 3 are satisfied, leave a comment/approve/move the issue to “Final review” box in GitHub so that </a:t>
            </a:r>
            <a:r>
              <a:rPr lang="en-US" sz="1600" dirty="0" err="1"/>
              <a:t>Soolu</a:t>
            </a:r>
            <a:r>
              <a:rPr lang="en-US" sz="1600" dirty="0"/>
              <a:t>/Yuri/Sam can merge it and accept the request in </a:t>
            </a:r>
            <a:r>
              <a:rPr lang="en-US" sz="1600" dirty="0" err="1"/>
              <a:t>Crowdin</a:t>
            </a:r>
            <a:r>
              <a:rPr lang="en-US" sz="1600" dirty="0"/>
              <a:t>.</a:t>
            </a:r>
          </a:p>
          <a:p>
            <a:endParaRPr lang="en-IN" sz="1600" dirty="0"/>
          </a:p>
        </p:txBody>
      </p:sp>
      <p:sp>
        <p:nvSpPr>
          <p:cNvPr id="4" name="Footer Placeholder 3">
            <a:extLst>
              <a:ext uri="{FF2B5EF4-FFF2-40B4-BE49-F238E27FC236}">
                <a16:creationId xmlns:a16="http://schemas.microsoft.com/office/drawing/2014/main" id="{8D2BC580-60D7-4861-8DD8-1055EAE77B4A}"/>
              </a:ext>
            </a:extLst>
          </p:cNvPr>
          <p:cNvSpPr>
            <a:spLocks noGrp="1"/>
          </p:cNvSpPr>
          <p:nvPr>
            <p:ph type="ftr" sz="quarter" idx="10"/>
          </p:nvPr>
        </p:nvSpPr>
        <p:spPr/>
        <p:txBody>
          <a:bodyPr/>
          <a:lstStyle/>
          <a:p>
            <a:r>
              <a:rPr lang="en-US"/>
              <a:t>IBM Confidential – For Internal Use Only</a:t>
            </a:r>
            <a:endParaRPr lang="en-US" dirty="0"/>
          </a:p>
        </p:txBody>
      </p:sp>
      <p:sp>
        <p:nvSpPr>
          <p:cNvPr id="5" name="Slide Number Placeholder 4">
            <a:extLst>
              <a:ext uri="{FF2B5EF4-FFF2-40B4-BE49-F238E27FC236}">
                <a16:creationId xmlns:a16="http://schemas.microsoft.com/office/drawing/2014/main" id="{92ACCA6F-7BF5-4012-8DE7-8EB056B2ABE9}"/>
              </a:ext>
            </a:extLst>
          </p:cNvPr>
          <p:cNvSpPr>
            <a:spLocks noGrp="1"/>
          </p:cNvSpPr>
          <p:nvPr>
            <p:ph type="sldNum" sz="quarter" idx="11"/>
          </p:nvPr>
        </p:nvSpPr>
        <p:spPr/>
        <p:txBody>
          <a:bodyPr/>
          <a:lstStyle/>
          <a:p>
            <a:fld id="{59395FB3-9C97-154F-86B2-7E381B951268}" type="slidenum">
              <a:rPr lang="en-US" smtClean="0"/>
              <a:pPr/>
              <a:t>22</a:t>
            </a:fld>
            <a:endParaRPr lang="en-US" dirty="0"/>
          </a:p>
        </p:txBody>
      </p:sp>
      <p:pic>
        <p:nvPicPr>
          <p:cNvPr id="8" name="Picture 7">
            <a:extLst>
              <a:ext uri="{FF2B5EF4-FFF2-40B4-BE49-F238E27FC236}">
                <a16:creationId xmlns:a16="http://schemas.microsoft.com/office/drawing/2014/main" id="{DDDC5AA0-F705-47CC-A6C6-2038E1E7CB6E}"/>
              </a:ext>
            </a:extLst>
          </p:cNvPr>
          <p:cNvPicPr>
            <a:picLocks noChangeAspect="1"/>
          </p:cNvPicPr>
          <p:nvPr/>
        </p:nvPicPr>
        <p:blipFill>
          <a:blip r:embed="rId4"/>
          <a:stretch>
            <a:fillRect/>
          </a:stretch>
        </p:blipFill>
        <p:spPr>
          <a:xfrm>
            <a:off x="5572825" y="1785634"/>
            <a:ext cx="6582176" cy="4303730"/>
          </a:xfrm>
          <a:prstGeom prst="rect">
            <a:avLst/>
          </a:prstGeom>
        </p:spPr>
      </p:pic>
    </p:spTree>
    <p:extLst>
      <p:ext uri="{BB962C8B-B14F-4D97-AF65-F5344CB8AC3E}">
        <p14:creationId xmlns:p14="http://schemas.microsoft.com/office/powerpoint/2010/main" val="1441234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AFB39-6076-4C31-930D-905C09458A0B}"/>
              </a:ext>
            </a:extLst>
          </p:cNvPr>
          <p:cNvSpPr>
            <a:spLocks noGrp="1"/>
          </p:cNvSpPr>
          <p:nvPr>
            <p:ph type="title"/>
          </p:nvPr>
        </p:nvSpPr>
        <p:spPr/>
        <p:txBody>
          <a:bodyPr/>
          <a:lstStyle/>
          <a:p>
            <a:r>
              <a:rPr lang="en-US" dirty="0"/>
              <a:t>Progress Tracking Table (</a:t>
            </a:r>
            <a:r>
              <a:rPr lang="en-US" dirty="0" err="1"/>
              <a:t>Airtable</a:t>
            </a:r>
            <a:r>
              <a:rPr lang="en-US" dirty="0"/>
              <a:t>)</a:t>
            </a:r>
            <a:endParaRPr lang="en-IN" dirty="0"/>
          </a:p>
        </p:txBody>
      </p:sp>
      <p:sp>
        <p:nvSpPr>
          <p:cNvPr id="3" name="Text Placeholder 2">
            <a:extLst>
              <a:ext uri="{FF2B5EF4-FFF2-40B4-BE49-F238E27FC236}">
                <a16:creationId xmlns:a16="http://schemas.microsoft.com/office/drawing/2014/main" id="{08CC5919-AD98-48D7-8D95-AAC73C3384A1}"/>
              </a:ext>
            </a:extLst>
          </p:cNvPr>
          <p:cNvSpPr>
            <a:spLocks noGrp="1"/>
          </p:cNvSpPr>
          <p:nvPr>
            <p:ph type="body" sz="quarter" idx="12"/>
          </p:nvPr>
        </p:nvSpPr>
        <p:spPr>
          <a:xfrm>
            <a:off x="292610" y="1658112"/>
            <a:ext cx="6950672" cy="4336288"/>
          </a:xfrm>
        </p:spPr>
        <p:txBody>
          <a:bodyPr/>
          <a:lstStyle/>
          <a:p>
            <a:pPr marL="285750" indent="-285750">
              <a:buFont typeface="Arial" panose="020B0604020202020204" pitchFamily="34" charset="0"/>
              <a:buChar char="•"/>
            </a:pPr>
            <a:r>
              <a:rPr lang="en-US" dirty="0"/>
              <a:t>Created a spreadsheet in </a:t>
            </a:r>
            <a:r>
              <a:rPr lang="en-US" dirty="0" err="1"/>
              <a:t>Airtable</a:t>
            </a:r>
            <a:r>
              <a:rPr lang="en-US" dirty="0"/>
              <a:t> to track the progress of each teams</a:t>
            </a:r>
          </a:p>
          <a:p>
            <a:pPr marL="285750" indent="-285750">
              <a:buFont typeface="Arial" panose="020B0604020202020204" pitchFamily="34" charset="0"/>
              <a:buChar char="•"/>
            </a:pPr>
            <a:r>
              <a:rPr lang="en-US" b="1" dirty="0"/>
              <a:t>TLs should update </a:t>
            </a:r>
            <a:r>
              <a:rPr lang="en-US" dirty="0"/>
              <a:t>it at most </a:t>
            </a:r>
            <a:r>
              <a:rPr lang="en-US" b="1" dirty="0"/>
              <a:t>before the bi-weekly TL sync</a:t>
            </a:r>
            <a:r>
              <a:rPr lang="en-US" dirty="0"/>
              <a:t>.</a:t>
            </a:r>
          </a:p>
          <a:p>
            <a:pPr marL="285750" indent="-285750">
              <a:buFont typeface="Arial" panose="020B0604020202020204" pitchFamily="34" charset="0"/>
              <a:buChar char="•"/>
            </a:pPr>
            <a:r>
              <a:rPr lang="en-US" dirty="0">
                <a:hlinkClick r:id="rId2"/>
              </a:rPr>
              <a:t>ibm.biz/progress-tracking-table</a:t>
            </a:r>
            <a:endParaRPr lang="en-US" dirty="0"/>
          </a:p>
          <a:p>
            <a:pPr marL="285750" indent="-285750">
              <a:buFont typeface="Arial" panose="020B0604020202020204" pitchFamily="34" charset="0"/>
              <a:buChar char="•"/>
            </a:pPr>
            <a:r>
              <a:rPr lang="en-US" dirty="0"/>
              <a:t>Reach out to Yuri or Sam if you can’t access the </a:t>
            </a:r>
            <a:r>
              <a:rPr lang="en-US" dirty="0" err="1"/>
              <a:t>airtable</a:t>
            </a:r>
            <a:r>
              <a:rPr lang="en-US" dirty="0"/>
              <a:t>.</a:t>
            </a:r>
          </a:p>
          <a:p>
            <a:pPr marL="285750" indent="-285750">
              <a:buFont typeface="Arial" panose="020B0604020202020204" pitchFamily="34" charset="0"/>
              <a:buChar char="•"/>
            </a:pPr>
            <a:endParaRPr lang="en-US" dirty="0"/>
          </a:p>
          <a:p>
            <a:endParaRPr lang="en-IN" dirty="0"/>
          </a:p>
        </p:txBody>
      </p:sp>
      <p:sp>
        <p:nvSpPr>
          <p:cNvPr id="4" name="Footer Placeholder 3">
            <a:extLst>
              <a:ext uri="{FF2B5EF4-FFF2-40B4-BE49-F238E27FC236}">
                <a16:creationId xmlns:a16="http://schemas.microsoft.com/office/drawing/2014/main" id="{D9BDC8BE-0057-4F7D-8D64-36F47DDB1C1F}"/>
              </a:ext>
            </a:extLst>
          </p:cNvPr>
          <p:cNvSpPr>
            <a:spLocks noGrp="1"/>
          </p:cNvSpPr>
          <p:nvPr>
            <p:ph type="ftr" sz="quarter" idx="10"/>
          </p:nvPr>
        </p:nvSpPr>
        <p:spPr/>
        <p:txBody>
          <a:bodyPr/>
          <a:lstStyle/>
          <a:p>
            <a:r>
              <a:rPr lang="en-US"/>
              <a:t>IBM Confidential – For Internal Use Only</a:t>
            </a:r>
            <a:endParaRPr lang="en-US" dirty="0"/>
          </a:p>
        </p:txBody>
      </p:sp>
      <p:sp>
        <p:nvSpPr>
          <p:cNvPr id="5" name="Slide Number Placeholder 4">
            <a:extLst>
              <a:ext uri="{FF2B5EF4-FFF2-40B4-BE49-F238E27FC236}">
                <a16:creationId xmlns:a16="http://schemas.microsoft.com/office/drawing/2014/main" id="{2BF9FD79-EC4A-463D-9956-1E216767D2B8}"/>
              </a:ext>
            </a:extLst>
          </p:cNvPr>
          <p:cNvSpPr>
            <a:spLocks noGrp="1"/>
          </p:cNvSpPr>
          <p:nvPr>
            <p:ph type="sldNum" sz="quarter" idx="11"/>
          </p:nvPr>
        </p:nvSpPr>
        <p:spPr/>
        <p:txBody>
          <a:bodyPr/>
          <a:lstStyle/>
          <a:p>
            <a:fld id="{59395FB3-9C97-154F-86B2-7E381B951268}" type="slidenum">
              <a:rPr lang="en-US" smtClean="0"/>
              <a:pPr/>
              <a:t>23</a:t>
            </a:fld>
            <a:endParaRPr lang="en-US" dirty="0"/>
          </a:p>
        </p:txBody>
      </p:sp>
      <p:pic>
        <p:nvPicPr>
          <p:cNvPr id="6" name="Picture 5">
            <a:extLst>
              <a:ext uri="{FF2B5EF4-FFF2-40B4-BE49-F238E27FC236}">
                <a16:creationId xmlns:a16="http://schemas.microsoft.com/office/drawing/2014/main" id="{B68F46F7-6C48-4E5D-A751-94EF36F7325D}"/>
              </a:ext>
            </a:extLst>
          </p:cNvPr>
          <p:cNvPicPr>
            <a:picLocks noChangeAspect="1"/>
          </p:cNvPicPr>
          <p:nvPr/>
        </p:nvPicPr>
        <p:blipFill>
          <a:blip r:embed="rId3"/>
          <a:stretch>
            <a:fillRect/>
          </a:stretch>
        </p:blipFill>
        <p:spPr>
          <a:xfrm>
            <a:off x="7915749" y="1796398"/>
            <a:ext cx="3066105" cy="3265203"/>
          </a:xfrm>
          <a:prstGeom prst="rect">
            <a:avLst/>
          </a:prstGeom>
        </p:spPr>
      </p:pic>
    </p:spTree>
    <p:extLst>
      <p:ext uri="{BB962C8B-B14F-4D97-AF65-F5344CB8AC3E}">
        <p14:creationId xmlns:p14="http://schemas.microsoft.com/office/powerpoint/2010/main" val="346150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68F3F83B-5D94-A344-B142-0079F309AC51}"/>
              </a:ext>
            </a:extLst>
          </p:cNvPr>
          <p:cNvSpPr txBox="1">
            <a:spLocks/>
          </p:cNvSpPr>
          <p:nvPr/>
        </p:nvSpPr>
        <p:spPr>
          <a:xfrm>
            <a:off x="353061" y="2542345"/>
            <a:ext cx="6307232" cy="2533163"/>
          </a:xfrm>
          <a:prstGeom prst="rect">
            <a:avLst/>
          </a:prstGeom>
        </p:spPr>
        <p:txBody>
          <a:bodyPr vert="horz" lIns="0" tIns="0" rIns="0" bIns="0" rtlCol="0" anchor="t">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0" indent="0" algn="l" rtl="0" eaLnBrk="1" fontAlgn="base" hangingPunct="1">
              <a:lnSpc>
                <a:spcPct val="110000"/>
              </a:lnSpc>
              <a:spcBef>
                <a:spcPts val="1467"/>
              </a:spcBef>
              <a:spcAft>
                <a:spcPct val="0"/>
              </a:spcAft>
              <a:buClr>
                <a:schemeClr val="bg1"/>
              </a:buClr>
              <a:buSzPct val="80000"/>
              <a:buFont typeface="System Font Regular"/>
              <a:buNone/>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914377">
              <a:lnSpc>
                <a:spcPct val="150000"/>
              </a:lnSpc>
              <a:spcBef>
                <a:spcPts val="0"/>
              </a:spcBef>
              <a:defRPr/>
            </a:pPr>
            <a:r>
              <a:rPr kumimoji="0" lang="en-US" sz="1400" dirty="0">
                <a:solidFill>
                  <a:srgbClr val="121619"/>
                </a:solidFill>
                <a:latin typeface="IBM Plex Sans"/>
              </a:rPr>
              <a:t>In our collective mission to continue to promote and encourage an inclusive and welcoming global quantum community, </a:t>
            </a:r>
            <a:r>
              <a:rPr kumimoji="0" lang="en-US" sz="1400" b="1" dirty="0">
                <a:solidFill>
                  <a:srgbClr val="121619"/>
                </a:solidFill>
                <a:latin typeface="IBM Plex Sans"/>
              </a:rPr>
              <a:t>The IBM Quantum Community Code of Conduct </a:t>
            </a:r>
            <a:r>
              <a:rPr kumimoji="0" lang="en-US" sz="1400" dirty="0">
                <a:solidFill>
                  <a:srgbClr val="121619"/>
                </a:solidFill>
                <a:latin typeface="IBM Plex Sans"/>
              </a:rPr>
              <a:t>is available for download and review</a:t>
            </a:r>
            <a:r>
              <a:rPr kumimoji="0" lang="en-US" sz="1400" b="1" dirty="0">
                <a:solidFill>
                  <a:srgbClr val="121619"/>
                </a:solidFill>
                <a:latin typeface="IBM Plex Sans"/>
              </a:rPr>
              <a:t> </a:t>
            </a:r>
            <a:r>
              <a:rPr kumimoji="0" lang="en-US" sz="1400" b="1" dirty="0">
                <a:solidFill>
                  <a:srgbClr val="8A3FFC"/>
                </a:solidFill>
                <a:latin typeface="IBM Plex Sans"/>
                <a:hlinkClick r:id="rId2">
                  <a:extLst>
                    <a:ext uri="{A12FA001-AC4F-418D-AE19-62706E023703}">
                      <ahyp:hlinkClr xmlns:ahyp="http://schemas.microsoft.com/office/drawing/2018/hyperlinkcolor" val="tx"/>
                    </a:ext>
                  </a:extLst>
                </a:hlinkClick>
              </a:rPr>
              <a:t>here</a:t>
            </a:r>
            <a:r>
              <a:rPr kumimoji="0" lang="en-US" sz="1400" dirty="0">
                <a:solidFill>
                  <a:srgbClr val="121619"/>
                </a:solidFill>
                <a:latin typeface="IBM Plex Sans"/>
              </a:rPr>
              <a:t>.</a:t>
            </a:r>
            <a:br>
              <a:rPr kumimoji="0" lang="en-US" sz="1400" dirty="0">
                <a:solidFill>
                  <a:srgbClr val="000000"/>
                </a:solidFill>
              </a:rPr>
            </a:br>
            <a:br>
              <a:rPr kumimoji="0" lang="en-US" sz="1400" dirty="0">
                <a:solidFill>
                  <a:srgbClr val="000000"/>
                </a:solidFill>
              </a:rPr>
            </a:br>
            <a:r>
              <a:rPr kumimoji="0" lang="en-US" sz="1400" dirty="0">
                <a:solidFill>
                  <a:srgbClr val="121619"/>
                </a:solidFill>
                <a:latin typeface="IBM Plex Sans"/>
              </a:rPr>
              <a:t>We appreciate everyone's support in this mission and ask that any observed code of conduct violations or inappropriate behavior be reported</a:t>
            </a:r>
            <a:r>
              <a:rPr kumimoji="0" lang="en-US" sz="1400" b="1" dirty="0">
                <a:solidFill>
                  <a:srgbClr val="121619"/>
                </a:solidFill>
                <a:latin typeface="IBM Plex Sans"/>
              </a:rPr>
              <a:t> </a:t>
            </a:r>
            <a:r>
              <a:rPr kumimoji="0" lang="en-US" sz="1400" b="1" dirty="0">
                <a:solidFill>
                  <a:srgbClr val="8A3FFC"/>
                </a:solidFill>
                <a:latin typeface="IBM Plex Sans"/>
                <a:hlinkClick r:id="rId3">
                  <a:extLst>
                    <a:ext uri="{A12FA001-AC4F-418D-AE19-62706E023703}">
                      <ahyp:hlinkClr xmlns:ahyp="http://schemas.microsoft.com/office/drawing/2018/hyperlinkcolor" val="tx"/>
                    </a:ext>
                  </a:extLst>
                </a:hlinkClick>
              </a:rPr>
              <a:t>here</a:t>
            </a:r>
            <a:r>
              <a:rPr kumimoji="0" lang="en-US" sz="1400" dirty="0">
                <a:solidFill>
                  <a:srgbClr val="121619"/>
                </a:solidFill>
                <a:latin typeface="IBM Plex Sans"/>
              </a:rPr>
              <a:t>.</a:t>
            </a:r>
            <a:endParaRPr kumimoji="0" lang="en-US" sz="1400" kern="0" dirty="0">
              <a:solidFill>
                <a:srgbClr val="121619"/>
              </a:solidFill>
              <a:latin typeface="IBM Plex Sans"/>
            </a:endParaRPr>
          </a:p>
        </p:txBody>
      </p:sp>
      <p:grpSp>
        <p:nvGrpSpPr>
          <p:cNvPr id="2" name="Group 1">
            <a:extLst>
              <a:ext uri="{FF2B5EF4-FFF2-40B4-BE49-F238E27FC236}">
                <a16:creationId xmlns:a16="http://schemas.microsoft.com/office/drawing/2014/main" id="{17C35A52-0772-5040-9506-F22728CC3504}"/>
              </a:ext>
            </a:extLst>
          </p:cNvPr>
          <p:cNvGrpSpPr/>
          <p:nvPr/>
        </p:nvGrpSpPr>
        <p:grpSpPr>
          <a:xfrm>
            <a:off x="353061" y="5075509"/>
            <a:ext cx="3439798" cy="721388"/>
            <a:chOff x="353061" y="5141707"/>
            <a:chExt cx="3439798" cy="721388"/>
          </a:xfrm>
          <a:solidFill>
            <a:srgbClr val="8A3FFC"/>
          </a:solidFill>
        </p:grpSpPr>
        <p:sp>
          <p:nvSpPr>
            <p:cNvPr id="11" name="Rectangle 10">
              <a:extLst>
                <a:ext uri="{FF2B5EF4-FFF2-40B4-BE49-F238E27FC236}">
                  <a16:creationId xmlns:a16="http://schemas.microsoft.com/office/drawing/2014/main" id="{0D64BCAE-656A-4306-B501-CEBF1F50571D}"/>
                </a:ext>
              </a:extLst>
            </p:cNvPr>
            <p:cNvSpPr/>
            <p:nvPr/>
          </p:nvSpPr>
          <p:spPr bwMode="auto">
            <a:xfrm>
              <a:off x="353061" y="5141707"/>
              <a:ext cx="3439798" cy="721388"/>
            </a:xfrm>
            <a:prstGeom prst="rect">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377" fontAlgn="base">
                <a:lnSpc>
                  <a:spcPct val="90000"/>
                </a:lnSpc>
                <a:spcBef>
                  <a:spcPct val="0"/>
                </a:spcBef>
                <a:spcAft>
                  <a:spcPct val="0"/>
                </a:spcAft>
                <a:defRPr/>
              </a:pPr>
              <a:endParaRPr kumimoji="0" lang="en-US" sz="1600" dirty="0">
                <a:solidFill>
                  <a:srgbClr val="121619"/>
                </a:solidFill>
                <a:latin typeface="IBM Plex Sans Medium" panose="020B0503050203000203" pitchFamily="34" charset="0"/>
              </a:endParaRPr>
            </a:p>
          </p:txBody>
        </p:sp>
        <p:sp>
          <p:nvSpPr>
            <p:cNvPr id="22" name="Rectangle 21">
              <a:extLst>
                <a:ext uri="{FF2B5EF4-FFF2-40B4-BE49-F238E27FC236}">
                  <a16:creationId xmlns:a16="http://schemas.microsoft.com/office/drawing/2014/main" id="{BAA5F0B7-A55A-BD4C-A6C6-BA3DB25D58F1}"/>
                </a:ext>
              </a:extLst>
            </p:cNvPr>
            <p:cNvSpPr/>
            <p:nvPr/>
          </p:nvSpPr>
          <p:spPr>
            <a:xfrm>
              <a:off x="361973" y="5333124"/>
              <a:ext cx="3417683" cy="338554"/>
            </a:xfrm>
            <a:prstGeom prst="rect">
              <a:avLst/>
            </a:prstGeom>
            <a:grpFill/>
          </p:spPr>
          <p:txBody>
            <a:bodyPr wrap="square" lIns="91440" tIns="45720" rIns="91440" bIns="45720" anchor="t">
              <a:spAutoFit/>
            </a:bodyPr>
            <a:lstStyle/>
            <a:p>
              <a:pPr algn="ctr" defTabSz="914377">
                <a:defRPr/>
              </a:pPr>
              <a:r>
                <a:rPr kumimoji="0" lang="en-US" sz="1600" kern="0" dirty="0">
                  <a:solidFill>
                    <a:srgbClr val="FFFFFF"/>
                  </a:solidFill>
                  <a:latin typeface="IBM Plex Sans Medium"/>
                </a:rPr>
                <a:t>[ </a:t>
              </a:r>
              <a:r>
                <a:rPr kumimoji="0" lang="en-US" sz="1600" kern="0" dirty="0">
                  <a:solidFill>
                    <a:schemeClr val="accent3"/>
                  </a:solidFill>
                  <a:latin typeface="IBM Plex Sans Medium"/>
                  <a:hlinkClick r:id="rId2">
                    <a:extLst>
                      <a:ext uri="{A12FA001-AC4F-418D-AE19-62706E023703}">
                        <ahyp:hlinkClr xmlns:ahyp="http://schemas.microsoft.com/office/drawing/2018/hyperlinkcolor" val="tx"/>
                      </a:ext>
                    </a:extLst>
                  </a:hlinkClick>
                </a:rPr>
                <a:t>Read Code of Conduct</a:t>
              </a:r>
              <a:r>
                <a:rPr kumimoji="0" lang="en-US" sz="1600" kern="0" dirty="0">
                  <a:solidFill>
                    <a:schemeClr val="accent3"/>
                  </a:solidFill>
                  <a:latin typeface="IBM Plex Sans Medium"/>
                </a:rPr>
                <a:t> </a:t>
              </a:r>
              <a:r>
                <a:rPr kumimoji="0" lang="en-US" sz="1600" kern="0" dirty="0">
                  <a:solidFill>
                    <a:srgbClr val="FFFFFF"/>
                  </a:solidFill>
                  <a:latin typeface="IBM Plex Sans Medium"/>
                </a:rPr>
                <a:t>]</a:t>
              </a:r>
            </a:p>
          </p:txBody>
        </p:sp>
      </p:grpSp>
      <p:sp>
        <p:nvSpPr>
          <p:cNvPr id="7" name="TextBox 6">
            <a:extLst>
              <a:ext uri="{FF2B5EF4-FFF2-40B4-BE49-F238E27FC236}">
                <a16:creationId xmlns:a16="http://schemas.microsoft.com/office/drawing/2014/main" id="{32DCD8AA-2912-0942-9CB0-BCE52C89EAAD}"/>
              </a:ext>
            </a:extLst>
          </p:cNvPr>
          <p:cNvSpPr txBox="1"/>
          <p:nvPr/>
        </p:nvSpPr>
        <p:spPr>
          <a:xfrm>
            <a:off x="290055" y="308082"/>
            <a:ext cx="7729480" cy="1446678"/>
          </a:xfrm>
          <a:prstGeom prst="rect">
            <a:avLst/>
          </a:prstGeom>
          <a:noFill/>
        </p:spPr>
        <p:txBody>
          <a:bodyPr wrap="square" lIns="0" tIns="0" rIns="0" bIns="0" rtlCol="0" anchor="t">
            <a:spAutoFit/>
          </a:bodyPr>
          <a:lstStyle/>
          <a:p>
            <a:pPr defTabSz="914621">
              <a:lnSpc>
                <a:spcPct val="110000"/>
              </a:lnSpc>
              <a:spcBef>
                <a:spcPts val="1100"/>
              </a:spcBef>
              <a:defRPr/>
            </a:pPr>
            <a:r>
              <a:rPr kumimoji="0" lang="en-US" sz="4400" b="1" dirty="0">
                <a:solidFill>
                  <a:srgbClr val="8A3FFC"/>
                </a:solidFill>
                <a:latin typeface="IBM Plex Sans Light"/>
              </a:rPr>
              <a:t>IBM Quantum Community Code of Conduct</a:t>
            </a:r>
          </a:p>
        </p:txBody>
      </p:sp>
      <p:sp>
        <p:nvSpPr>
          <p:cNvPr id="6" name="TextBox 5">
            <a:extLst>
              <a:ext uri="{FF2B5EF4-FFF2-40B4-BE49-F238E27FC236}">
                <a16:creationId xmlns:a16="http://schemas.microsoft.com/office/drawing/2014/main" id="{D46283E4-8F02-425D-8CD0-59DFEF240563}"/>
              </a:ext>
            </a:extLst>
          </p:cNvPr>
          <p:cNvSpPr txBox="1"/>
          <p:nvPr/>
        </p:nvSpPr>
        <p:spPr>
          <a:xfrm>
            <a:off x="4724400" y="3200401"/>
            <a:ext cx="2743200" cy="2155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621">
              <a:lnSpc>
                <a:spcPct val="110000"/>
              </a:lnSpc>
              <a:spcBef>
                <a:spcPts val="1100"/>
              </a:spcBef>
              <a:defRPr/>
            </a:pPr>
            <a:endParaRPr kumimoji="0" lang="en-US" sz="1351" dirty="0">
              <a:solidFill>
                <a:srgbClr val="F2F3F8"/>
              </a:solidFill>
              <a:latin typeface="IBM Plex Sans Regular"/>
            </a:endParaRPr>
          </a:p>
        </p:txBody>
      </p:sp>
      <p:pic>
        <p:nvPicPr>
          <p:cNvPr id="10" name="Picture 10">
            <a:extLst>
              <a:ext uri="{FF2B5EF4-FFF2-40B4-BE49-F238E27FC236}">
                <a16:creationId xmlns:a16="http://schemas.microsoft.com/office/drawing/2014/main" id="{ACF1E4EA-3713-4A4A-A246-8DBD5F3EEEEE}"/>
              </a:ext>
            </a:extLst>
          </p:cNvPr>
          <p:cNvPicPr>
            <a:picLocks noChangeAspect="1"/>
          </p:cNvPicPr>
          <p:nvPr/>
        </p:nvPicPr>
        <p:blipFill>
          <a:blip r:embed="rId4"/>
          <a:stretch>
            <a:fillRect/>
          </a:stretch>
        </p:blipFill>
        <p:spPr>
          <a:xfrm>
            <a:off x="7309023" y="2254735"/>
            <a:ext cx="4123037" cy="3223800"/>
          </a:xfrm>
          <a:prstGeom prst="rect">
            <a:avLst/>
          </a:prstGeom>
        </p:spPr>
      </p:pic>
    </p:spTree>
    <p:extLst>
      <p:ext uri="{BB962C8B-B14F-4D97-AF65-F5344CB8AC3E}">
        <p14:creationId xmlns:p14="http://schemas.microsoft.com/office/powerpoint/2010/main" val="3704766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68F3F83B-5D94-A344-B142-0079F309AC51}"/>
              </a:ext>
            </a:extLst>
          </p:cNvPr>
          <p:cNvSpPr txBox="1">
            <a:spLocks/>
          </p:cNvSpPr>
          <p:nvPr/>
        </p:nvSpPr>
        <p:spPr>
          <a:xfrm>
            <a:off x="353061" y="2542345"/>
            <a:ext cx="6307232" cy="2533163"/>
          </a:xfrm>
          <a:prstGeom prst="rect">
            <a:avLst/>
          </a:prstGeom>
        </p:spPr>
        <p:txBody>
          <a:bodyPr vert="horz" lIns="0" tIns="0" rIns="0" bIns="0" rtlCol="0" anchor="t">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0" indent="0" algn="l" rtl="0" eaLnBrk="1" fontAlgn="base" hangingPunct="1">
              <a:lnSpc>
                <a:spcPct val="110000"/>
              </a:lnSpc>
              <a:spcBef>
                <a:spcPts val="1467"/>
              </a:spcBef>
              <a:spcAft>
                <a:spcPct val="0"/>
              </a:spcAft>
              <a:buClr>
                <a:schemeClr val="bg1"/>
              </a:buClr>
              <a:buSzPct val="80000"/>
              <a:buFont typeface="System Font Regular"/>
              <a:buNone/>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914377">
              <a:lnSpc>
                <a:spcPct val="150000"/>
              </a:lnSpc>
              <a:spcBef>
                <a:spcPts val="0"/>
              </a:spcBef>
              <a:defRPr/>
            </a:pPr>
            <a:endParaRPr kumimoji="0" lang="en-US" sz="1400" kern="0" dirty="0">
              <a:solidFill>
                <a:srgbClr val="121619"/>
              </a:solidFill>
              <a:latin typeface="IBM Plex Sans"/>
            </a:endParaRPr>
          </a:p>
        </p:txBody>
      </p:sp>
      <p:sp>
        <p:nvSpPr>
          <p:cNvPr id="7" name="TextBox 6">
            <a:extLst>
              <a:ext uri="{FF2B5EF4-FFF2-40B4-BE49-F238E27FC236}">
                <a16:creationId xmlns:a16="http://schemas.microsoft.com/office/drawing/2014/main" id="{32DCD8AA-2912-0942-9CB0-BCE52C89EAAD}"/>
              </a:ext>
            </a:extLst>
          </p:cNvPr>
          <p:cNvSpPr txBox="1"/>
          <p:nvPr/>
        </p:nvSpPr>
        <p:spPr>
          <a:xfrm>
            <a:off x="290055" y="308082"/>
            <a:ext cx="7729480" cy="701859"/>
          </a:xfrm>
          <a:prstGeom prst="rect">
            <a:avLst/>
          </a:prstGeom>
          <a:noFill/>
        </p:spPr>
        <p:txBody>
          <a:bodyPr wrap="square" lIns="0" tIns="0" rIns="0" bIns="0" rtlCol="0" anchor="t">
            <a:spAutoFit/>
          </a:bodyPr>
          <a:lstStyle/>
          <a:p>
            <a:pPr defTabSz="914621">
              <a:lnSpc>
                <a:spcPct val="110000"/>
              </a:lnSpc>
              <a:spcBef>
                <a:spcPts val="1100"/>
              </a:spcBef>
              <a:defRPr/>
            </a:pPr>
            <a:r>
              <a:rPr kumimoji="0" lang="en-US" sz="4400" b="1" dirty="0">
                <a:solidFill>
                  <a:srgbClr val="8A3FFC"/>
                </a:solidFill>
                <a:latin typeface="IBM Plex Sans Light"/>
              </a:rPr>
              <a:t>Translate Responsibly</a:t>
            </a:r>
          </a:p>
        </p:txBody>
      </p:sp>
      <p:sp>
        <p:nvSpPr>
          <p:cNvPr id="6" name="TextBox 5">
            <a:extLst>
              <a:ext uri="{FF2B5EF4-FFF2-40B4-BE49-F238E27FC236}">
                <a16:creationId xmlns:a16="http://schemas.microsoft.com/office/drawing/2014/main" id="{D46283E4-8F02-425D-8CD0-59DFEF240563}"/>
              </a:ext>
            </a:extLst>
          </p:cNvPr>
          <p:cNvSpPr txBox="1"/>
          <p:nvPr/>
        </p:nvSpPr>
        <p:spPr>
          <a:xfrm>
            <a:off x="4724400" y="3200401"/>
            <a:ext cx="2743200" cy="2155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621">
              <a:lnSpc>
                <a:spcPct val="110000"/>
              </a:lnSpc>
              <a:spcBef>
                <a:spcPts val="1100"/>
              </a:spcBef>
              <a:defRPr/>
            </a:pPr>
            <a:endParaRPr kumimoji="0" lang="en-US" sz="1351" dirty="0">
              <a:solidFill>
                <a:srgbClr val="F2F3F8"/>
              </a:solidFill>
              <a:latin typeface="IBM Plex Sans Regular"/>
            </a:endParaRPr>
          </a:p>
        </p:txBody>
      </p:sp>
      <p:sp>
        <p:nvSpPr>
          <p:cNvPr id="13" name="Text Placeholder 4">
            <a:extLst>
              <a:ext uri="{FF2B5EF4-FFF2-40B4-BE49-F238E27FC236}">
                <a16:creationId xmlns:a16="http://schemas.microsoft.com/office/drawing/2014/main" id="{9BB7D716-C025-D040-B213-32FB664E14FA}"/>
              </a:ext>
            </a:extLst>
          </p:cNvPr>
          <p:cNvSpPr txBox="1">
            <a:spLocks/>
          </p:cNvSpPr>
          <p:nvPr/>
        </p:nvSpPr>
        <p:spPr>
          <a:xfrm>
            <a:off x="591295" y="1099123"/>
            <a:ext cx="11011271" cy="5333905"/>
          </a:xfrm>
          <a:prstGeom prst="rect">
            <a:avLst/>
          </a:prstGeom>
        </p:spPr>
        <p:txBody>
          <a:bodyPr vert="horz" lIns="0" tIns="0" rIns="0" bIns="0" rtlCol="0" anchor="t">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0" indent="0" algn="l" rtl="0" eaLnBrk="1" fontAlgn="base" hangingPunct="1">
              <a:lnSpc>
                <a:spcPct val="110000"/>
              </a:lnSpc>
              <a:spcBef>
                <a:spcPts val="1467"/>
              </a:spcBef>
              <a:spcAft>
                <a:spcPct val="0"/>
              </a:spcAft>
              <a:buClr>
                <a:schemeClr val="bg1"/>
              </a:buClr>
              <a:buSzPct val="80000"/>
              <a:buFont typeface="System Font Regular"/>
              <a:buNone/>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914377">
              <a:lnSpc>
                <a:spcPct val="150000"/>
              </a:lnSpc>
              <a:spcBef>
                <a:spcPts val="0"/>
              </a:spcBef>
              <a:defRPr/>
            </a:pPr>
            <a:r>
              <a:rPr kumimoji="0" lang="en-US" sz="1467" dirty="0">
                <a:solidFill>
                  <a:srgbClr val="000000"/>
                </a:solidFill>
              </a:rPr>
              <a:t>In addition to the IBM Quantum Community Code of Conduct, the Qiskit Localization Project values the following standards which are applicable in the context of community translation efforts.</a:t>
            </a:r>
            <a:br>
              <a:rPr kumimoji="0" lang="en-US" sz="1467" dirty="0">
                <a:solidFill>
                  <a:srgbClr val="000000"/>
                </a:solidFill>
              </a:rPr>
            </a:br>
            <a:endParaRPr kumimoji="0" lang="en-US" sz="1467" dirty="0">
              <a:solidFill>
                <a:srgbClr val="000000"/>
              </a:solidFill>
            </a:endParaRPr>
          </a:p>
          <a:p>
            <a:pPr defTabSz="914377">
              <a:lnSpc>
                <a:spcPct val="150000"/>
              </a:lnSpc>
              <a:spcBef>
                <a:spcPts val="0"/>
              </a:spcBef>
              <a:defRPr/>
            </a:pPr>
            <a:r>
              <a:rPr kumimoji="0" lang="en-US" sz="1467" b="1" dirty="0">
                <a:solidFill>
                  <a:srgbClr val="000000"/>
                </a:solidFill>
              </a:rPr>
              <a:t>Examples of translating responsibly:</a:t>
            </a:r>
          </a:p>
          <a:p>
            <a:pPr marL="228594" indent="-228594" defTabSz="914377">
              <a:lnSpc>
                <a:spcPct val="150000"/>
              </a:lnSpc>
              <a:spcBef>
                <a:spcPts val="0"/>
              </a:spcBef>
              <a:buFont typeface="Arial" panose="020B0604020202020204" pitchFamily="34" charset="0"/>
              <a:buChar char="•"/>
              <a:defRPr/>
            </a:pPr>
            <a:r>
              <a:rPr kumimoji="0" lang="en-US" sz="1467" dirty="0">
                <a:solidFill>
                  <a:srgbClr val="000000"/>
                </a:solidFill>
              </a:rPr>
              <a:t>Being mindful of the context when translating (having the original source material available to be referenced frequently is highly recommended).</a:t>
            </a:r>
          </a:p>
          <a:p>
            <a:pPr marL="228594" indent="-228594" defTabSz="914377">
              <a:lnSpc>
                <a:spcPct val="150000"/>
              </a:lnSpc>
              <a:spcBef>
                <a:spcPts val="0"/>
              </a:spcBef>
              <a:buFont typeface="Arial" panose="020B0604020202020204" pitchFamily="34" charset="0"/>
              <a:buChar char="•"/>
              <a:defRPr/>
            </a:pPr>
            <a:r>
              <a:rPr kumimoji="0" lang="en-US" sz="1467" dirty="0">
                <a:solidFill>
                  <a:srgbClr val="000000"/>
                </a:solidFill>
              </a:rPr>
              <a:t>Focusing on the quality of translations above quantity</a:t>
            </a:r>
          </a:p>
          <a:p>
            <a:pPr marL="228594" indent="-228594" defTabSz="914377">
              <a:lnSpc>
                <a:spcPct val="150000"/>
              </a:lnSpc>
              <a:spcBef>
                <a:spcPts val="0"/>
              </a:spcBef>
              <a:buFont typeface="Arial" panose="020B0604020202020204" pitchFamily="34" charset="0"/>
              <a:buChar char="•"/>
              <a:defRPr/>
            </a:pPr>
            <a:r>
              <a:rPr kumimoji="0" lang="en-US" sz="1467" dirty="0">
                <a:solidFill>
                  <a:srgbClr val="000000"/>
                </a:solidFill>
              </a:rPr>
              <a:t>Engaging in collaboration and valuing opinions and suggestions from other translators</a:t>
            </a:r>
          </a:p>
          <a:p>
            <a:pPr marL="228594" indent="-228594" defTabSz="914377">
              <a:lnSpc>
                <a:spcPct val="150000"/>
              </a:lnSpc>
              <a:spcBef>
                <a:spcPts val="0"/>
              </a:spcBef>
              <a:buFont typeface="Arial" panose="020B0604020202020204" pitchFamily="34" charset="0"/>
              <a:buChar char="•"/>
              <a:defRPr/>
            </a:pPr>
            <a:r>
              <a:rPr kumimoji="0" lang="en-US" sz="1467" dirty="0">
                <a:solidFill>
                  <a:srgbClr val="000000"/>
                </a:solidFill>
              </a:rPr>
              <a:t>Using tools such as the </a:t>
            </a:r>
            <a:r>
              <a:rPr kumimoji="0" lang="en-US" sz="1467" dirty="0">
                <a:solidFill>
                  <a:srgbClr val="000000"/>
                </a:solidFill>
                <a:hlinkClick r:id="rId2"/>
              </a:rPr>
              <a:t>Sphinx editor</a:t>
            </a:r>
            <a:r>
              <a:rPr kumimoji="0" lang="en-US" sz="1467" dirty="0">
                <a:solidFill>
                  <a:srgbClr val="000000"/>
                </a:solidFill>
              </a:rPr>
              <a:t> and </a:t>
            </a:r>
            <a:r>
              <a:rPr kumimoji="0" lang="en-US" sz="1467" dirty="0">
                <a:solidFill>
                  <a:srgbClr val="000000"/>
                </a:solidFill>
                <a:hlinkClick r:id="rId3"/>
              </a:rPr>
              <a:t>Staging site</a:t>
            </a:r>
            <a:r>
              <a:rPr kumimoji="0" lang="en-US" sz="1467" dirty="0">
                <a:solidFill>
                  <a:srgbClr val="000000"/>
                </a:solidFill>
              </a:rPr>
              <a:t> to check and correct syntax errors before accepting translations</a:t>
            </a:r>
            <a:br>
              <a:rPr kumimoji="0" lang="en-US" sz="1467" dirty="0">
                <a:solidFill>
                  <a:srgbClr val="000000"/>
                </a:solidFill>
              </a:rPr>
            </a:br>
            <a:endParaRPr kumimoji="0" lang="en-US" sz="1467" dirty="0">
              <a:solidFill>
                <a:srgbClr val="000000"/>
              </a:solidFill>
            </a:endParaRPr>
          </a:p>
          <a:p>
            <a:pPr defTabSz="914377">
              <a:lnSpc>
                <a:spcPct val="150000"/>
              </a:lnSpc>
              <a:spcBef>
                <a:spcPts val="0"/>
              </a:spcBef>
              <a:defRPr/>
            </a:pPr>
            <a:r>
              <a:rPr kumimoji="0" lang="en-US" sz="1450" b="1" dirty="0">
                <a:solidFill>
                  <a:srgbClr val="000000"/>
                </a:solidFill>
                <a:latin typeface="IBM Plex Sans"/>
              </a:rPr>
              <a:t>Examples of </a:t>
            </a:r>
            <a:r>
              <a:rPr kumimoji="0" lang="ja-JP" altLang="en-US" sz="1450" b="1" dirty="0">
                <a:solidFill>
                  <a:srgbClr val="000000"/>
                </a:solidFill>
                <a:latin typeface="IBM Plex Sans"/>
              </a:rPr>
              <a:t> </a:t>
            </a:r>
            <a:r>
              <a:rPr kumimoji="0" lang="en-US" altLang="ja-JP" sz="1450" b="1" dirty="0">
                <a:solidFill>
                  <a:srgbClr val="000000"/>
                </a:solidFill>
                <a:latin typeface="IBM Plex Sans"/>
              </a:rPr>
              <a:t>ir</a:t>
            </a:r>
            <a:r>
              <a:rPr kumimoji="0" lang="en-US" sz="1450" b="1" dirty="0">
                <a:solidFill>
                  <a:srgbClr val="000000"/>
                </a:solidFill>
                <a:latin typeface="IBM Plex Sans"/>
              </a:rPr>
              <a:t>responsible acts or translating may include:</a:t>
            </a:r>
            <a:endParaRPr kumimoji="0" lang="en-US" sz="1450" b="1" dirty="0">
              <a:solidFill>
                <a:srgbClr val="121619"/>
              </a:solidFill>
              <a:latin typeface="IBM Plex Sans"/>
            </a:endParaRPr>
          </a:p>
          <a:p>
            <a:pPr marL="228594" indent="-228594" defTabSz="914377">
              <a:lnSpc>
                <a:spcPct val="150000"/>
              </a:lnSpc>
              <a:spcBef>
                <a:spcPts val="0"/>
              </a:spcBef>
              <a:buFont typeface="Arial" panose="020B0604020202020204" pitchFamily="34" charset="0"/>
              <a:buChar char="•"/>
              <a:defRPr/>
            </a:pPr>
            <a:r>
              <a:rPr kumimoji="0" lang="en-US" sz="1400" dirty="0">
                <a:solidFill>
                  <a:srgbClr val="121619"/>
                </a:solidFill>
                <a:latin typeface="IBM Plex Sans"/>
              </a:rPr>
              <a:t>Copy pasting other’s translation work</a:t>
            </a:r>
          </a:p>
          <a:p>
            <a:pPr marL="228594" indent="-228594" defTabSz="914377">
              <a:lnSpc>
                <a:spcPct val="150000"/>
              </a:lnSpc>
              <a:spcBef>
                <a:spcPts val="0"/>
              </a:spcBef>
              <a:buFont typeface="Arial" panose="020B0604020202020204" pitchFamily="34" charset="0"/>
              <a:buChar char="•"/>
              <a:defRPr/>
            </a:pPr>
            <a:r>
              <a:rPr kumimoji="0" lang="en-US" sz="1400" dirty="0">
                <a:solidFill>
                  <a:srgbClr val="121619"/>
                </a:solidFill>
                <a:latin typeface="IBM Plex Sans"/>
              </a:rPr>
              <a:t>Blindly accepting translations without careful quality check</a:t>
            </a:r>
          </a:p>
          <a:p>
            <a:pPr marL="228594" indent="-228594" defTabSz="914377">
              <a:lnSpc>
                <a:spcPct val="150000"/>
              </a:lnSpc>
              <a:spcBef>
                <a:spcPts val="0"/>
              </a:spcBef>
              <a:buFont typeface="Arial" panose="020B0604020202020204" pitchFamily="34" charset="0"/>
              <a:buChar char="•"/>
              <a:defRPr/>
            </a:pPr>
            <a:r>
              <a:rPr kumimoji="0" lang="en-US" sz="1400" dirty="0">
                <a:solidFill>
                  <a:srgbClr val="121619"/>
                </a:solidFill>
                <a:latin typeface="IBM Plex Sans"/>
              </a:rPr>
              <a:t>Abuse of machine translation with no regard to its translation quality</a:t>
            </a:r>
          </a:p>
          <a:p>
            <a:pPr marL="227965" indent="-227965" defTabSz="914377">
              <a:lnSpc>
                <a:spcPct val="150000"/>
              </a:lnSpc>
              <a:spcBef>
                <a:spcPts val="0"/>
              </a:spcBef>
              <a:buFont typeface="Arial" panose="020B0604020202020204" pitchFamily="34" charset="0"/>
              <a:buChar char="•"/>
              <a:defRPr/>
            </a:pPr>
            <a:r>
              <a:rPr kumimoji="0" lang="en-US" sz="1400" dirty="0">
                <a:solidFill>
                  <a:srgbClr val="121619"/>
                </a:solidFill>
                <a:latin typeface="IBM Plex Sans"/>
              </a:rPr>
              <a:t>Other conduct which could be reasonably be considered inappropriate </a:t>
            </a:r>
            <a:endParaRPr lang="en-US" sz="1400" dirty="0">
              <a:solidFill>
                <a:srgbClr val="121619"/>
              </a:solidFill>
            </a:endParaRPr>
          </a:p>
          <a:p>
            <a:pPr marL="228594" indent="-228594" defTabSz="914377">
              <a:lnSpc>
                <a:spcPct val="150000"/>
              </a:lnSpc>
              <a:spcBef>
                <a:spcPts val="0"/>
              </a:spcBef>
              <a:buFont typeface="Arial" panose="020B0604020202020204" pitchFamily="34" charset="0"/>
              <a:buChar char="•"/>
              <a:defRPr/>
            </a:pPr>
            <a:endParaRPr kumimoji="0" lang="en-US" sz="1400" kern="0" dirty="0">
              <a:solidFill>
                <a:srgbClr val="121619"/>
              </a:solidFill>
              <a:latin typeface="IBM Plex Sans"/>
            </a:endParaRPr>
          </a:p>
        </p:txBody>
      </p:sp>
    </p:spTree>
    <p:extLst>
      <p:ext uri="{BB962C8B-B14F-4D97-AF65-F5344CB8AC3E}">
        <p14:creationId xmlns:p14="http://schemas.microsoft.com/office/powerpoint/2010/main" val="150256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E7C8A-DFA6-4B9F-A438-EC3CFE74A438}"/>
              </a:ext>
            </a:extLst>
          </p:cNvPr>
          <p:cNvSpPr>
            <a:spLocks noGrp="1"/>
          </p:cNvSpPr>
          <p:nvPr>
            <p:ph type="title"/>
          </p:nvPr>
        </p:nvSpPr>
        <p:spPr/>
        <p:txBody>
          <a:bodyPr/>
          <a:lstStyle/>
          <a:p>
            <a:r>
              <a:rPr kumimoji="0" lang="en-US" sz="4000" b="0" i="0" u="none" strike="noStrike" kern="0" cap="none" spc="0" normalizeH="0" baseline="0" noProof="0" dirty="0">
                <a:ln>
                  <a:noFill/>
                </a:ln>
                <a:solidFill>
                  <a:srgbClr val="121619"/>
                </a:solidFill>
                <a:effectLst/>
                <a:uLnTx/>
                <a:uFillTx/>
                <a:latin typeface="IBM Plex Sans Light" panose="020B0403050203000203" pitchFamily="34" charset="77"/>
              </a:rPr>
              <a:t>Contribute and earn your badge</a:t>
            </a:r>
            <a:br>
              <a:rPr kumimoji="0" lang="en-US" sz="4000" b="0" i="0" u="none" strike="noStrike" kern="0" cap="none" spc="0" normalizeH="0" baseline="0" noProof="0" dirty="0">
                <a:ln>
                  <a:noFill/>
                </a:ln>
                <a:solidFill>
                  <a:srgbClr val="121619"/>
                </a:solidFill>
                <a:effectLst/>
                <a:uLnTx/>
                <a:uFillTx/>
                <a:latin typeface="IBM Plex Sans Light" panose="020B0403050203000203" pitchFamily="34" charset="77"/>
              </a:rPr>
            </a:br>
            <a:endParaRPr lang="en-IN" dirty="0"/>
          </a:p>
        </p:txBody>
      </p:sp>
      <p:sp>
        <p:nvSpPr>
          <p:cNvPr id="4" name="Footer Placeholder 3">
            <a:extLst>
              <a:ext uri="{FF2B5EF4-FFF2-40B4-BE49-F238E27FC236}">
                <a16:creationId xmlns:a16="http://schemas.microsoft.com/office/drawing/2014/main" id="{C1B37DF2-7CA6-4CBE-B8D2-F335BB8731A8}"/>
              </a:ext>
            </a:extLst>
          </p:cNvPr>
          <p:cNvSpPr>
            <a:spLocks noGrp="1"/>
          </p:cNvSpPr>
          <p:nvPr>
            <p:ph type="ftr" sz="quarter" idx="10"/>
          </p:nvPr>
        </p:nvSpPr>
        <p:spPr/>
        <p:txBody>
          <a:bodyPr/>
          <a:lstStyle/>
          <a:p>
            <a:r>
              <a:rPr lang="en-US"/>
              <a:t>IBM Confidential – For Internal Use Only</a:t>
            </a:r>
            <a:endParaRPr lang="en-US" dirty="0"/>
          </a:p>
        </p:txBody>
      </p:sp>
      <p:sp>
        <p:nvSpPr>
          <p:cNvPr id="5" name="Slide Number Placeholder 4">
            <a:extLst>
              <a:ext uri="{FF2B5EF4-FFF2-40B4-BE49-F238E27FC236}">
                <a16:creationId xmlns:a16="http://schemas.microsoft.com/office/drawing/2014/main" id="{E8274AA2-E0FD-4303-A25A-11962346DA12}"/>
              </a:ext>
            </a:extLst>
          </p:cNvPr>
          <p:cNvSpPr>
            <a:spLocks noGrp="1"/>
          </p:cNvSpPr>
          <p:nvPr>
            <p:ph type="sldNum" sz="quarter" idx="11"/>
          </p:nvPr>
        </p:nvSpPr>
        <p:spPr/>
        <p:txBody>
          <a:bodyPr/>
          <a:lstStyle/>
          <a:p>
            <a:fld id="{59395FB3-9C97-154F-86B2-7E381B951268}" type="slidenum">
              <a:rPr lang="en-US" smtClean="0"/>
              <a:pPr/>
              <a:t>26</a:t>
            </a:fld>
            <a:endParaRPr lang="en-US" dirty="0"/>
          </a:p>
        </p:txBody>
      </p:sp>
      <p:pic>
        <p:nvPicPr>
          <p:cNvPr id="20" name="Picture 19" descr="A group working with Qiskit">
            <a:extLst>
              <a:ext uri="{FF2B5EF4-FFF2-40B4-BE49-F238E27FC236}">
                <a16:creationId xmlns:a16="http://schemas.microsoft.com/office/drawing/2014/main" id="{06EF192E-91B5-48BF-AD3F-02A83841FD50}"/>
              </a:ext>
            </a:extLst>
          </p:cNvPr>
          <p:cNvPicPr>
            <a:picLocks noChangeAspect="1"/>
          </p:cNvPicPr>
          <p:nvPr/>
        </p:nvPicPr>
        <p:blipFill>
          <a:blip r:embed="rId2"/>
          <a:stretch>
            <a:fillRect/>
          </a:stretch>
        </p:blipFill>
        <p:spPr>
          <a:xfrm>
            <a:off x="7510409" y="3073909"/>
            <a:ext cx="4287519" cy="3421083"/>
          </a:xfrm>
          <a:prstGeom prst="rect">
            <a:avLst/>
          </a:prstGeom>
        </p:spPr>
      </p:pic>
      <p:sp>
        <p:nvSpPr>
          <p:cNvPr id="21" name="Rectangle 20">
            <a:extLst>
              <a:ext uri="{FF2B5EF4-FFF2-40B4-BE49-F238E27FC236}">
                <a16:creationId xmlns:a16="http://schemas.microsoft.com/office/drawing/2014/main" id="{719E4805-F6A4-48CD-8A19-240BDB3490D1}"/>
              </a:ext>
            </a:extLst>
          </p:cNvPr>
          <p:cNvSpPr/>
          <p:nvPr/>
        </p:nvSpPr>
        <p:spPr>
          <a:xfrm>
            <a:off x="280416" y="2084912"/>
            <a:ext cx="7660908" cy="1850186"/>
          </a:xfrm>
          <a:prstGeom prst="rect">
            <a:avLst/>
          </a:prstGeom>
        </p:spPr>
        <p:txBody>
          <a:bodyPr wrap="square" lIns="91440" tIns="45720" rIns="91440" bIns="45720" anchor="t">
            <a:spAutoFit/>
          </a:bodyPr>
          <a:lstStyle/>
          <a:p>
            <a:pPr marL="0" marR="0" lvl="0" indent="0" algn="l" defTabSz="685983"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21619"/>
                </a:solidFill>
                <a:effectLst/>
                <a:uLnTx/>
                <a:uFillTx/>
                <a:latin typeface="IBM Plex Sans"/>
                <a:ea typeface="+mn-ea"/>
                <a:cs typeface="+mn-cs"/>
              </a:rPr>
              <a:t>You can earn a badge through your localization contributions to the Qiskit and quantum community. </a:t>
            </a:r>
          </a:p>
          <a:p>
            <a:pPr marL="0" marR="0" lvl="0" indent="0" algn="l" defTabSz="685983" rtl="0" eaLnBrk="1" fontAlgn="auto" latinLnBrk="0" hangingPunct="1">
              <a:lnSpc>
                <a:spcPct val="2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21619"/>
                </a:solidFill>
                <a:effectLst/>
                <a:uLnTx/>
                <a:uFillTx/>
                <a:latin typeface="IBM Plex Sans"/>
                <a:ea typeface="+mn-lt"/>
                <a:cs typeface="+mn-lt"/>
              </a:rPr>
              <a:t>Contribution Period</a:t>
            </a:r>
            <a:r>
              <a:rPr lang="en-US" sz="2000">
                <a:solidFill>
                  <a:srgbClr val="121619"/>
                </a:solidFill>
                <a:latin typeface="IBM Plex Sans"/>
                <a:ea typeface="+mn-lt"/>
                <a:cs typeface="+mn-lt"/>
              </a:rPr>
              <a:t>: April 15, 2023 – March 31, 2024</a:t>
            </a:r>
            <a:endParaRPr kumimoji="0" lang="en-US" sz="2000" b="0" i="0" u="none" strike="noStrike" kern="1200" cap="none" spc="0" normalizeH="0" baseline="0" noProof="0">
              <a:ln>
                <a:noFill/>
              </a:ln>
              <a:solidFill>
                <a:srgbClr val="121619"/>
              </a:solidFill>
              <a:effectLst/>
              <a:uLnTx/>
              <a:uFillTx/>
              <a:latin typeface="IBM Plex Sans"/>
              <a:ea typeface="+mn-lt"/>
              <a:cs typeface="+mn-lt"/>
            </a:endParaRPr>
          </a:p>
        </p:txBody>
      </p:sp>
      <p:sp>
        <p:nvSpPr>
          <p:cNvPr id="22" name="TextBox 21">
            <a:extLst>
              <a:ext uri="{FF2B5EF4-FFF2-40B4-BE49-F238E27FC236}">
                <a16:creationId xmlns:a16="http://schemas.microsoft.com/office/drawing/2014/main" id="{C950715D-CEE2-49C3-8C00-39200FD4919A}"/>
              </a:ext>
            </a:extLst>
          </p:cNvPr>
          <p:cNvSpPr txBox="1"/>
          <p:nvPr/>
        </p:nvSpPr>
        <p:spPr>
          <a:xfrm>
            <a:off x="8393903" y="3467962"/>
            <a:ext cx="2551650" cy="394532"/>
          </a:xfrm>
          <a:prstGeom prst="rect">
            <a:avLst/>
          </a:prstGeom>
          <a:noFill/>
        </p:spPr>
        <p:txBody>
          <a:bodyPr wrap="square" lIns="0" tIns="0" rIns="0" bIns="0" rtlCol="0">
            <a:spAutoFit/>
          </a:bodyPr>
          <a:lstStyle/>
          <a:p>
            <a:pPr marL="0" marR="0" lvl="0" indent="0" algn="ctr" defTabSz="685983" rtl="0" eaLnBrk="1" fontAlgn="auto" latinLnBrk="0" hangingPunct="1">
              <a:lnSpc>
                <a:spcPct val="110000"/>
              </a:lnSpc>
              <a:spcBef>
                <a:spcPts val="1100"/>
              </a:spcBef>
              <a:spcAft>
                <a:spcPts val="0"/>
              </a:spcAft>
              <a:buClrTx/>
              <a:buSzTx/>
              <a:buFontTx/>
              <a:buNone/>
              <a:tabLst/>
              <a:defRPr/>
            </a:pPr>
            <a:r>
              <a:rPr kumimoji="0" lang="en-JP" sz="1200" b="0" i="1" u="none" strike="noStrike" kern="1200" cap="none" spc="0" normalizeH="0" baseline="0" noProof="0" dirty="0">
                <a:ln>
                  <a:noFill/>
                </a:ln>
                <a:solidFill>
                  <a:srgbClr val="000000">
                    <a:lumMod val="65000"/>
                    <a:lumOff val="35000"/>
                  </a:srgbClr>
                </a:solidFill>
                <a:effectLst/>
                <a:uLnTx/>
                <a:uFillTx/>
                <a:latin typeface="IBM Plex Sans" charset="0"/>
                <a:ea typeface="IBM Plex Sans" charset="0"/>
                <a:cs typeface="IBM Plex Sans" charset="0"/>
              </a:rPr>
              <a:t>Qiskit-Docs Localziation Contributor</a:t>
            </a:r>
            <a:br>
              <a:rPr kumimoji="0" lang="en-JP" sz="1200" b="0" i="1" u="none" strike="noStrike" kern="1200" cap="none" spc="0" normalizeH="0" baseline="0" noProof="0" dirty="0">
                <a:ln>
                  <a:noFill/>
                </a:ln>
                <a:solidFill>
                  <a:srgbClr val="000000">
                    <a:lumMod val="65000"/>
                    <a:lumOff val="35000"/>
                  </a:srgbClr>
                </a:solidFill>
                <a:effectLst/>
                <a:uLnTx/>
                <a:uFillTx/>
                <a:latin typeface="IBM Plex Sans" charset="0"/>
                <a:ea typeface="IBM Plex Sans" charset="0"/>
                <a:cs typeface="IBM Plex Sans" charset="0"/>
              </a:rPr>
            </a:br>
            <a:r>
              <a:rPr kumimoji="0" lang="en-JP" sz="1200" b="0" i="1" u="none" strike="noStrike" kern="1200" cap="none" spc="0" normalizeH="0" baseline="0" noProof="0" dirty="0">
                <a:ln>
                  <a:noFill/>
                </a:ln>
                <a:solidFill>
                  <a:srgbClr val="000000">
                    <a:lumMod val="65000"/>
                    <a:lumOff val="35000"/>
                  </a:srgbClr>
                </a:solidFill>
                <a:effectLst/>
                <a:uLnTx/>
                <a:uFillTx/>
                <a:latin typeface="IBM Plex Sans" charset="0"/>
                <a:ea typeface="IBM Plex Sans" charset="0"/>
                <a:cs typeface="IBM Plex Sans" charset="0"/>
              </a:rPr>
              <a:t>Platinum Level Badge Image</a:t>
            </a:r>
          </a:p>
        </p:txBody>
      </p:sp>
      <p:pic>
        <p:nvPicPr>
          <p:cNvPr id="23" name="Picture 2" descr="Qiskit Localization Contributor - Platinum Level Translator - 2021">
            <a:extLst>
              <a:ext uri="{FF2B5EF4-FFF2-40B4-BE49-F238E27FC236}">
                <a16:creationId xmlns:a16="http://schemas.microsoft.com/office/drawing/2014/main" id="{3A431E9A-7B8F-4BAB-BEA7-1D7FA9B2C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501" y="572095"/>
            <a:ext cx="2880454" cy="288045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1B355132-DE21-46A6-9D68-57F7799E55D7}"/>
              </a:ext>
            </a:extLst>
          </p:cNvPr>
          <p:cNvSpPr/>
          <p:nvPr/>
        </p:nvSpPr>
        <p:spPr>
          <a:xfrm>
            <a:off x="280416" y="3825333"/>
            <a:ext cx="7660909" cy="2465740"/>
          </a:xfrm>
          <a:prstGeom prst="rect">
            <a:avLst/>
          </a:prstGeom>
        </p:spPr>
        <p:txBody>
          <a:bodyPr wrap="square" lIns="91440" tIns="45720" rIns="91440" bIns="45720" anchor="t">
            <a:spAutoFit/>
          </a:bodyPr>
          <a:lstStyle/>
          <a:p>
            <a:pPr marR="0" lvl="0" algn="l" defTabSz="685983" rtl="0" eaLnBrk="1" fontAlgn="auto" latinLnBrk="0" hangingPunct="1">
              <a:lnSpc>
                <a:spcPct val="200000"/>
              </a:lnSpc>
              <a:spcBef>
                <a:spcPts val="0"/>
              </a:spcBef>
              <a:spcAft>
                <a:spcPts val="0"/>
              </a:spcAft>
              <a:buClrTx/>
              <a:buSzTx/>
              <a:tabLst/>
              <a:defRPr/>
            </a:pPr>
            <a:r>
              <a:rPr kumimoji="0" lang="en-US" sz="2000" b="0" i="0" u="none" strike="noStrike" kern="1200" cap="none" spc="0" normalizeH="0" baseline="0" noProof="0" dirty="0">
                <a:ln>
                  <a:noFill/>
                </a:ln>
                <a:solidFill>
                  <a:srgbClr val="121619"/>
                </a:solidFill>
                <a:effectLst/>
                <a:uLnTx/>
                <a:uFillTx/>
                <a:latin typeface="IBM Plex Sans"/>
                <a:ea typeface="+mn-ea"/>
                <a:cs typeface="+mn-cs"/>
              </a:rPr>
              <a:t>Bronze Level – 5,000 words translated and/or approved</a:t>
            </a:r>
            <a:br>
              <a:rPr kumimoji="0" lang="en-US" sz="2000" b="0" i="0" u="none" strike="noStrike" kern="1200" cap="none" spc="0" normalizeH="0" baseline="0" noProof="0" dirty="0">
                <a:ln>
                  <a:noFill/>
                </a:ln>
                <a:solidFill>
                  <a:srgbClr val="121619"/>
                </a:solidFill>
                <a:effectLst/>
                <a:uLnTx/>
                <a:uFillTx/>
                <a:latin typeface="IBM Plex Sans"/>
                <a:ea typeface="+mn-ea"/>
                <a:cs typeface="+mn-cs"/>
              </a:rPr>
            </a:br>
            <a:r>
              <a:rPr kumimoji="0" lang="en-US" sz="2000" b="0" i="0" u="none" strike="noStrike" kern="1200" cap="none" spc="0" normalizeH="0" baseline="0" noProof="0" dirty="0">
                <a:ln>
                  <a:noFill/>
                </a:ln>
                <a:solidFill>
                  <a:srgbClr val="121619"/>
                </a:solidFill>
                <a:effectLst/>
                <a:uLnTx/>
                <a:uFillTx/>
                <a:latin typeface="IBM Plex Sans"/>
                <a:ea typeface="+mn-ea"/>
                <a:cs typeface="+mn-cs"/>
              </a:rPr>
              <a:t>Silver Level - 8,000 words translated and/or approved</a:t>
            </a:r>
            <a:br>
              <a:rPr kumimoji="0" lang="en-US" sz="2000" b="0" i="0" u="none" strike="noStrike" kern="1200" cap="none" spc="0" normalizeH="0" baseline="0" noProof="0" dirty="0">
                <a:ln>
                  <a:noFill/>
                </a:ln>
                <a:solidFill>
                  <a:srgbClr val="121619"/>
                </a:solidFill>
                <a:effectLst/>
                <a:uLnTx/>
                <a:uFillTx/>
                <a:latin typeface="IBM Plex Sans"/>
                <a:ea typeface="+mn-ea"/>
                <a:cs typeface="+mn-cs"/>
              </a:rPr>
            </a:br>
            <a:r>
              <a:rPr kumimoji="0" lang="en-US" sz="2000" b="0" i="0" u="none" strike="noStrike" kern="1200" cap="none" spc="0" normalizeH="0" baseline="0" noProof="0" dirty="0">
                <a:ln>
                  <a:noFill/>
                </a:ln>
                <a:solidFill>
                  <a:srgbClr val="121619"/>
                </a:solidFill>
                <a:effectLst/>
                <a:uLnTx/>
                <a:uFillTx/>
                <a:latin typeface="IBM Plex Sans"/>
                <a:ea typeface="+mn-ea"/>
                <a:cs typeface="+mn-cs"/>
              </a:rPr>
              <a:t>Gold Level – 15,000 words translated and/or approved</a:t>
            </a:r>
            <a:br>
              <a:rPr kumimoji="0" lang="en-US" sz="2000" b="0" i="0" u="none" strike="noStrike" kern="1200" cap="none" spc="0" normalizeH="0" baseline="0" noProof="0" dirty="0">
                <a:ln>
                  <a:noFill/>
                </a:ln>
                <a:solidFill>
                  <a:srgbClr val="121619"/>
                </a:solidFill>
                <a:effectLst/>
                <a:uLnTx/>
                <a:uFillTx/>
                <a:latin typeface="IBM Plex Sans"/>
                <a:ea typeface="+mn-ea"/>
                <a:cs typeface="+mn-cs"/>
              </a:rPr>
            </a:br>
            <a:r>
              <a:rPr kumimoji="0" lang="en-US" sz="2000" b="0" i="0" u="none" strike="noStrike" kern="1200" cap="none" spc="0" normalizeH="0" baseline="0" noProof="0" dirty="0">
                <a:ln>
                  <a:noFill/>
                </a:ln>
                <a:solidFill>
                  <a:srgbClr val="121619"/>
                </a:solidFill>
                <a:effectLst/>
                <a:uLnTx/>
                <a:uFillTx/>
                <a:latin typeface="IBM Plex Sans"/>
                <a:ea typeface="+mn-ea"/>
                <a:cs typeface="+mn-cs"/>
              </a:rPr>
              <a:t>Platinum Level – 25,000 words translated and/or approved</a:t>
            </a:r>
          </a:p>
        </p:txBody>
      </p:sp>
      <p:sp>
        <p:nvSpPr>
          <p:cNvPr id="25" name="TextBox 24">
            <a:extLst>
              <a:ext uri="{FF2B5EF4-FFF2-40B4-BE49-F238E27FC236}">
                <a16:creationId xmlns:a16="http://schemas.microsoft.com/office/drawing/2014/main" id="{DF880495-300B-428B-8751-79DF3D064039}"/>
              </a:ext>
            </a:extLst>
          </p:cNvPr>
          <p:cNvSpPr txBox="1"/>
          <p:nvPr/>
        </p:nvSpPr>
        <p:spPr>
          <a:xfrm>
            <a:off x="334048" y="1604546"/>
            <a:ext cx="4310475" cy="414729"/>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US" sz="2600" b="1" i="0" u="none" strike="noStrike" kern="1200" cap="none" spc="0" normalizeH="0" baseline="0" noProof="0" dirty="0">
                <a:ln>
                  <a:noFill/>
                </a:ln>
                <a:solidFill>
                  <a:srgbClr val="30135E">
                    <a:lumMod val="60000"/>
                    <a:lumOff val="40000"/>
                  </a:srgbClr>
                </a:solidFill>
                <a:effectLst/>
                <a:uLnTx/>
                <a:uFillTx/>
                <a:latin typeface="IBM Plex Sans" charset="0"/>
                <a:ea typeface="IBM Plex Sans" charset="0"/>
                <a:cs typeface="IBM Plex Sans" charset="0"/>
              </a:rPr>
              <a:t>https://ibm.biz/qiskit-docs</a:t>
            </a:r>
            <a:endParaRPr kumimoji="0" lang="en-JP" sz="2600" b="1" i="0" u="none" strike="noStrike" kern="1200" cap="none" spc="0" normalizeH="0" baseline="0" noProof="0" dirty="0" err="1">
              <a:ln>
                <a:noFill/>
              </a:ln>
              <a:solidFill>
                <a:srgbClr val="30135E">
                  <a:lumMod val="60000"/>
                  <a:lumOff val="40000"/>
                </a:srgbClr>
              </a:solidFill>
              <a:effectLst/>
              <a:uLnTx/>
              <a:uFillTx/>
              <a:latin typeface="IBM Plex Sans" charset="0"/>
              <a:ea typeface="IBM Plex Sans" charset="0"/>
              <a:cs typeface="IBM Plex Sans" charset="0"/>
            </a:endParaRPr>
          </a:p>
        </p:txBody>
      </p:sp>
      <p:sp>
        <p:nvSpPr>
          <p:cNvPr id="26" name="TextBox 25">
            <a:extLst>
              <a:ext uri="{FF2B5EF4-FFF2-40B4-BE49-F238E27FC236}">
                <a16:creationId xmlns:a16="http://schemas.microsoft.com/office/drawing/2014/main" id="{443C11D3-51D4-4B66-A88F-766581CE8671}"/>
              </a:ext>
            </a:extLst>
          </p:cNvPr>
          <p:cNvSpPr txBox="1"/>
          <p:nvPr/>
        </p:nvSpPr>
        <p:spPr>
          <a:xfrm>
            <a:off x="334048" y="1090922"/>
            <a:ext cx="5080433" cy="414729"/>
          </a:xfrm>
          <a:prstGeom prst="rect">
            <a:avLst/>
          </a:prstGeom>
          <a:noFill/>
        </p:spPr>
        <p:txBody>
          <a:bodyPr wrap="squar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IN" sz="2600" b="1" i="0" u="none" strike="noStrike" kern="1200" cap="none" spc="0" normalizeH="0" baseline="0" noProof="0" dirty="0">
                <a:ln>
                  <a:noFill/>
                </a:ln>
                <a:solidFill>
                  <a:srgbClr val="30135E">
                    <a:lumMod val="60000"/>
                    <a:lumOff val="40000"/>
                  </a:srgbClr>
                </a:solidFill>
                <a:effectLst/>
                <a:uLnTx/>
                <a:uFillTx/>
                <a:latin typeface="IBM Plex Sans" charset="0"/>
                <a:ea typeface="IBM Plex Sans" charset="0"/>
                <a:cs typeface="IBM Plex Sans" charset="0"/>
              </a:rPr>
              <a:t>Applications Open! </a:t>
            </a:r>
            <a:r>
              <a:rPr kumimoji="0" lang="en-JP" sz="2600" b="1" i="0" u="none" strike="noStrike" kern="1200" cap="none" spc="0" normalizeH="0" baseline="0" noProof="0" dirty="0">
                <a:ln>
                  <a:noFill/>
                </a:ln>
                <a:solidFill>
                  <a:srgbClr val="30135E">
                    <a:lumMod val="60000"/>
                    <a:lumOff val="40000"/>
                  </a:srgbClr>
                </a:solidFill>
                <a:effectLst/>
                <a:uLnTx/>
                <a:uFillTx/>
                <a:latin typeface="IBM Plex Sans" charset="0"/>
                <a:ea typeface="IBM Plex Sans" charset="0"/>
                <a:cs typeface="IBM Plex Sans" charset="0"/>
              </a:rPr>
              <a:t>Apply Here↓</a:t>
            </a:r>
          </a:p>
        </p:txBody>
      </p:sp>
    </p:spTree>
    <p:extLst>
      <p:ext uri="{BB962C8B-B14F-4D97-AF65-F5344CB8AC3E}">
        <p14:creationId xmlns:p14="http://schemas.microsoft.com/office/powerpoint/2010/main" val="1967362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B9BD6-B9E6-420B-A66B-C088D9EA99EA}"/>
              </a:ext>
            </a:extLst>
          </p:cNvPr>
          <p:cNvSpPr>
            <a:spLocks noGrp="1"/>
          </p:cNvSpPr>
          <p:nvPr>
            <p:ph type="title"/>
          </p:nvPr>
        </p:nvSpPr>
        <p:spPr/>
        <p:txBody>
          <a:bodyPr/>
          <a:lstStyle/>
          <a:p>
            <a:r>
              <a:rPr lang="en-IN" dirty="0"/>
              <a:t>Some priorities</a:t>
            </a:r>
          </a:p>
        </p:txBody>
      </p:sp>
      <p:sp>
        <p:nvSpPr>
          <p:cNvPr id="3" name="Text Placeholder 2">
            <a:extLst>
              <a:ext uri="{FF2B5EF4-FFF2-40B4-BE49-F238E27FC236}">
                <a16:creationId xmlns:a16="http://schemas.microsoft.com/office/drawing/2014/main" id="{9E85EB04-C547-4DBC-8DFD-D110B8C4DF8E}"/>
              </a:ext>
            </a:extLst>
          </p:cNvPr>
          <p:cNvSpPr>
            <a:spLocks noGrp="1"/>
          </p:cNvSpPr>
          <p:nvPr>
            <p:ph type="body" sz="quarter" idx="12"/>
          </p:nvPr>
        </p:nvSpPr>
        <p:spPr/>
        <p:txBody>
          <a:bodyPr vert="horz" lIns="0" tIns="0" rIns="0" bIns="0" rtlCol="0" anchor="t">
            <a:noAutofit/>
          </a:bodyPr>
          <a:lstStyle/>
          <a:p>
            <a:pPr marL="285750" indent="-285750">
              <a:buFont typeface="Arial" panose="020B0604020202020204" pitchFamily="34" charset="0"/>
              <a:buChar char="•"/>
            </a:pPr>
            <a:r>
              <a:rPr lang="en-US" b="1" dirty="0"/>
              <a:t>Focus on completing high priority/essential files</a:t>
            </a:r>
            <a:r>
              <a:rPr lang="en-US" dirty="0"/>
              <a:t>.</a:t>
            </a:r>
          </a:p>
          <a:p>
            <a:pPr marL="285750" indent="-285750">
              <a:buFont typeface="Arial" panose="020B0604020202020204" pitchFamily="34" charset="0"/>
              <a:buChar char="•"/>
            </a:pPr>
            <a:r>
              <a:rPr lang="en-US" b="1" dirty="0">
                <a:latin typeface="IBM Plex Sans"/>
              </a:rPr>
              <a:t>Proofread </a:t>
            </a:r>
            <a:r>
              <a:rPr lang="en-US" b="1" dirty="0">
                <a:latin typeface="IBM Plex Sans"/>
                <a:sym typeface="Wingdings" panose="05000000000000000000" pitchFamily="2" charset="2"/>
              </a:rPr>
              <a:t></a:t>
            </a:r>
            <a:endParaRPr lang="en-JP" b="1" dirty="0">
              <a:latin typeface="IBM Plex Sans"/>
            </a:endParaRPr>
          </a:p>
          <a:p>
            <a:pPr marL="285750" indent="-285750">
              <a:buFont typeface="Arial" panose="020B0604020202020204" pitchFamily="34" charset="0"/>
              <a:buChar char="•"/>
            </a:pPr>
            <a:r>
              <a:rPr lang="en-JP" dirty="0"/>
              <a:t>Review your documentation using the </a:t>
            </a:r>
            <a:r>
              <a:rPr lang="en-JP" b="1" dirty="0"/>
              <a:t>staging site</a:t>
            </a:r>
            <a:r>
              <a:rPr lang="en-JP" dirty="0"/>
              <a:t> (</a:t>
            </a:r>
            <a:r>
              <a:rPr lang="en-IN" dirty="0">
                <a:solidFill>
                  <a:srgbClr val="222222"/>
                </a:solidFill>
                <a:effectLst/>
                <a:latin typeface="+mn-lt"/>
                <a:hlinkClick r:id="rId2"/>
              </a:rPr>
              <a:t>https://ibm.biz/qiskit-docs-staging</a:t>
            </a:r>
            <a:r>
              <a:rPr lang="en-US" dirty="0"/>
              <a:t>)</a:t>
            </a:r>
          </a:p>
          <a:p>
            <a:endParaRPr lang="en-IN" dirty="0"/>
          </a:p>
        </p:txBody>
      </p:sp>
      <p:sp>
        <p:nvSpPr>
          <p:cNvPr id="4" name="Footer Placeholder 3">
            <a:extLst>
              <a:ext uri="{FF2B5EF4-FFF2-40B4-BE49-F238E27FC236}">
                <a16:creationId xmlns:a16="http://schemas.microsoft.com/office/drawing/2014/main" id="{7E3D74F7-5334-486E-93F3-D7F39466C145}"/>
              </a:ext>
            </a:extLst>
          </p:cNvPr>
          <p:cNvSpPr>
            <a:spLocks noGrp="1"/>
          </p:cNvSpPr>
          <p:nvPr>
            <p:ph type="ftr" sz="quarter" idx="10"/>
          </p:nvPr>
        </p:nvSpPr>
        <p:spPr/>
        <p:txBody>
          <a:bodyPr/>
          <a:lstStyle/>
          <a:p>
            <a:r>
              <a:rPr lang="en-US"/>
              <a:t>IBM Confidential – For Internal Use Only</a:t>
            </a:r>
            <a:endParaRPr lang="en-US" dirty="0"/>
          </a:p>
        </p:txBody>
      </p:sp>
      <p:sp>
        <p:nvSpPr>
          <p:cNvPr id="5" name="Slide Number Placeholder 4">
            <a:extLst>
              <a:ext uri="{FF2B5EF4-FFF2-40B4-BE49-F238E27FC236}">
                <a16:creationId xmlns:a16="http://schemas.microsoft.com/office/drawing/2014/main" id="{ACF1C5A6-698D-4A43-B4F1-6B2A337E6AF6}"/>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Tree>
    <p:extLst>
      <p:ext uri="{BB962C8B-B14F-4D97-AF65-F5344CB8AC3E}">
        <p14:creationId xmlns:p14="http://schemas.microsoft.com/office/powerpoint/2010/main" val="4074394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27BD-179F-8C46-903C-A796C8A1FFC5}"/>
              </a:ext>
            </a:extLst>
          </p:cNvPr>
          <p:cNvSpPr>
            <a:spLocks noGrp="1"/>
          </p:cNvSpPr>
          <p:nvPr>
            <p:ph type="title"/>
          </p:nvPr>
        </p:nvSpPr>
        <p:spPr/>
        <p:txBody>
          <a:bodyPr/>
          <a:lstStyle/>
          <a:p>
            <a:r>
              <a:rPr lang="en-JP" dirty="0"/>
              <a:t>How to list your volunteer experience</a:t>
            </a:r>
          </a:p>
        </p:txBody>
      </p:sp>
      <p:sp>
        <p:nvSpPr>
          <p:cNvPr id="3" name="Text Placeholder 2">
            <a:extLst>
              <a:ext uri="{FF2B5EF4-FFF2-40B4-BE49-F238E27FC236}">
                <a16:creationId xmlns:a16="http://schemas.microsoft.com/office/drawing/2014/main" id="{1DD34CD3-16EA-1A42-9EAF-43AE515858A4}"/>
              </a:ext>
            </a:extLst>
          </p:cNvPr>
          <p:cNvSpPr>
            <a:spLocks noGrp="1"/>
          </p:cNvSpPr>
          <p:nvPr>
            <p:ph type="body" sz="quarter" idx="12"/>
          </p:nvPr>
        </p:nvSpPr>
        <p:spPr/>
        <p:txBody>
          <a:bodyPr vert="horz" lIns="0" tIns="0" rIns="0" bIns="0" rtlCol="0" anchor="t">
            <a:noAutofit/>
          </a:bodyPr>
          <a:lstStyle/>
          <a:p>
            <a:r>
              <a:rPr lang="en-US" b="1" dirty="0">
                <a:latin typeface="IBM Plex Sans"/>
              </a:rPr>
              <a:t>You may list your volunteer experience in CVs and </a:t>
            </a:r>
            <a:r>
              <a:rPr lang="en-US" b="1" dirty="0" err="1">
                <a:latin typeface="IBM Plex Sans"/>
              </a:rPr>
              <a:t>Linkedin</a:t>
            </a:r>
            <a:r>
              <a:rPr lang="en-US" b="1" dirty="0">
                <a:latin typeface="IBM Plex Sans"/>
              </a:rPr>
              <a:t>, etc.</a:t>
            </a:r>
            <a:br>
              <a:rPr lang="en-US" b="1" dirty="0"/>
            </a:br>
            <a:r>
              <a:rPr lang="en-US" b="1" dirty="0">
                <a:latin typeface="IBM Plex Sans"/>
              </a:rPr>
              <a:t>Please list your experience the following way:	</a:t>
            </a:r>
          </a:p>
          <a:p>
            <a:endParaRPr lang="en-US" b="1" dirty="0"/>
          </a:p>
          <a:p>
            <a:r>
              <a:rPr lang="en-US" b="1" dirty="0"/>
              <a:t>Team Lead for Turkish Translation</a:t>
            </a:r>
            <a:r>
              <a:rPr lang="en-US" dirty="0"/>
              <a:t>	</a:t>
            </a:r>
          </a:p>
          <a:p>
            <a:r>
              <a:rPr lang="en-US" dirty="0"/>
              <a:t>Qiskit Documentation Localization Project</a:t>
            </a:r>
          </a:p>
          <a:p>
            <a:endParaRPr lang="en-US" dirty="0"/>
          </a:p>
          <a:p>
            <a:r>
              <a:rPr lang="en-US" b="1" dirty="0"/>
              <a:t>Contributor for Turkish Translation</a:t>
            </a:r>
          </a:p>
          <a:p>
            <a:r>
              <a:rPr lang="en-US" dirty="0"/>
              <a:t>Qiskit Documentation Localization Project</a:t>
            </a:r>
            <a:endParaRPr lang="en-JP" dirty="0"/>
          </a:p>
        </p:txBody>
      </p:sp>
      <p:sp>
        <p:nvSpPr>
          <p:cNvPr id="4" name="Footer Placeholder 3">
            <a:extLst>
              <a:ext uri="{FF2B5EF4-FFF2-40B4-BE49-F238E27FC236}">
                <a16:creationId xmlns:a16="http://schemas.microsoft.com/office/drawing/2014/main" id="{3448B3DB-1F66-1C41-A568-0AD55E552C69}"/>
              </a:ext>
            </a:extLst>
          </p:cNvPr>
          <p:cNvSpPr>
            <a:spLocks noGrp="1"/>
          </p:cNvSpPr>
          <p:nvPr>
            <p:ph type="ftr" sz="quarter" idx="10"/>
          </p:nvPr>
        </p:nvSpPr>
        <p:spPr/>
        <p:txBody>
          <a:bodyPr/>
          <a:lstStyle/>
          <a:p>
            <a:r>
              <a:rPr kumimoji="0" lang="en-US">
                <a:solidFill>
                  <a:srgbClr val="161616"/>
                </a:solidFill>
              </a:rPr>
              <a:t>IBM Confidential – For Internal Use Only</a:t>
            </a:r>
            <a:endParaRPr kumimoji="0" lang="en-US" dirty="0">
              <a:solidFill>
                <a:srgbClr val="161616"/>
              </a:solidFill>
            </a:endParaRPr>
          </a:p>
        </p:txBody>
      </p:sp>
      <p:sp>
        <p:nvSpPr>
          <p:cNvPr id="5" name="Slide Number Placeholder 4">
            <a:extLst>
              <a:ext uri="{FF2B5EF4-FFF2-40B4-BE49-F238E27FC236}">
                <a16:creationId xmlns:a16="http://schemas.microsoft.com/office/drawing/2014/main" id="{1F6F5FC4-ABDD-8A46-AC50-06495E5A8C88}"/>
              </a:ext>
            </a:extLst>
          </p:cNvPr>
          <p:cNvSpPr>
            <a:spLocks noGrp="1"/>
          </p:cNvSpPr>
          <p:nvPr>
            <p:ph type="sldNum" sz="quarter" idx="11"/>
          </p:nvPr>
        </p:nvSpPr>
        <p:spPr/>
        <p:txBody>
          <a:bodyPr/>
          <a:lstStyle/>
          <a:p>
            <a:pPr defTabSz="914621"/>
            <a:fld id="{59395FB3-9C97-154F-86B2-7E381B951268}" type="slidenum">
              <a:rPr kumimoji="0" lang="en-US">
                <a:solidFill>
                  <a:srgbClr val="161616"/>
                </a:solidFill>
              </a:rPr>
              <a:pPr defTabSz="914621"/>
              <a:t>28</a:t>
            </a:fld>
            <a:endParaRPr kumimoji="0" lang="en-US" dirty="0">
              <a:solidFill>
                <a:srgbClr val="161616"/>
              </a:solidFill>
            </a:endParaRPr>
          </a:p>
        </p:txBody>
      </p:sp>
    </p:spTree>
    <p:extLst>
      <p:ext uri="{BB962C8B-B14F-4D97-AF65-F5344CB8AC3E}">
        <p14:creationId xmlns:p14="http://schemas.microsoft.com/office/powerpoint/2010/main" val="3201370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E0A668-27F1-5341-8EA2-47454C94B1A5}"/>
              </a:ext>
            </a:extLst>
          </p:cNvPr>
          <p:cNvSpPr>
            <a:spLocks noGrp="1"/>
          </p:cNvSpPr>
          <p:nvPr>
            <p:ph type="title"/>
          </p:nvPr>
        </p:nvSpPr>
        <p:spPr>
          <a:xfrm>
            <a:off x="438154" y="362299"/>
            <a:ext cx="11582400" cy="387798"/>
          </a:xfrm>
        </p:spPr>
        <p:txBody>
          <a:bodyPr/>
          <a:lstStyle/>
          <a:p>
            <a:r>
              <a:rPr lang="en-US" dirty="0"/>
              <a:t>Questions?</a:t>
            </a:r>
          </a:p>
        </p:txBody>
      </p:sp>
      <p:sp>
        <p:nvSpPr>
          <p:cNvPr id="7" name="Content Placeholder 6">
            <a:extLst>
              <a:ext uri="{FF2B5EF4-FFF2-40B4-BE49-F238E27FC236}">
                <a16:creationId xmlns:a16="http://schemas.microsoft.com/office/drawing/2014/main" id="{482B7B20-4FBA-014E-9CA7-70A0C73FF8F7}"/>
              </a:ext>
            </a:extLst>
          </p:cNvPr>
          <p:cNvSpPr>
            <a:spLocks noGrp="1"/>
          </p:cNvSpPr>
          <p:nvPr>
            <p:ph idx="1"/>
          </p:nvPr>
        </p:nvSpPr>
        <p:spPr>
          <a:xfrm>
            <a:off x="438154" y="1827214"/>
            <a:ext cx="11273367" cy="3656012"/>
          </a:xfrm>
          <a:ln>
            <a:noFill/>
          </a:ln>
        </p:spPr>
        <p:txBody>
          <a:bodyPr/>
          <a:lstStyle/>
          <a:p>
            <a:pPr marL="0" indent="0">
              <a:buNone/>
            </a:pPr>
            <a:endParaRPr lang="en-US" sz="2800" dirty="0"/>
          </a:p>
          <a:p>
            <a:pPr marL="0" indent="0">
              <a:buNone/>
            </a:pPr>
            <a:r>
              <a:rPr lang="en-US" sz="2800" dirty="0"/>
              <a:t>Please join </a:t>
            </a:r>
            <a:r>
              <a:rPr lang="en-US" sz="2800" b="1" dirty="0">
                <a:solidFill>
                  <a:schemeClr val="tx2"/>
                </a:solidFill>
              </a:rPr>
              <a:t>#qiskit-localization</a:t>
            </a:r>
            <a:r>
              <a:rPr lang="en-US" sz="2800" dirty="0">
                <a:solidFill>
                  <a:schemeClr val="tx2"/>
                </a:solidFill>
              </a:rPr>
              <a:t> </a:t>
            </a:r>
            <a:r>
              <a:rPr lang="en-US" sz="2800" dirty="0"/>
              <a:t>channel in the </a:t>
            </a:r>
            <a:r>
              <a:rPr lang="en-US" sz="2800" dirty="0" err="1">
                <a:hlinkClick r:id="rId2"/>
              </a:rPr>
              <a:t>Qiskit</a:t>
            </a:r>
            <a:r>
              <a:rPr lang="en-US" sz="2800" dirty="0">
                <a:hlinkClick r:id="rId2"/>
              </a:rPr>
              <a:t> workspace</a:t>
            </a:r>
            <a:r>
              <a:rPr lang="en-US" sz="2800" dirty="0"/>
              <a:t> or </a:t>
            </a:r>
            <a:br>
              <a:rPr lang="en-US" sz="2800" dirty="0"/>
            </a:br>
            <a:r>
              <a:rPr lang="en-US" sz="2800" dirty="0">
                <a:hlinkClick r:id="rId3"/>
              </a:rPr>
              <a:t>open an issue </a:t>
            </a:r>
            <a:r>
              <a:rPr lang="en-US" sz="2800" dirty="0"/>
              <a:t>in the </a:t>
            </a:r>
            <a:r>
              <a:rPr lang="en-US" sz="2800" dirty="0" err="1"/>
              <a:t>Qiskit</a:t>
            </a:r>
            <a:r>
              <a:rPr lang="en-US" sz="2800" dirty="0"/>
              <a:t>. You can also join the </a:t>
            </a:r>
            <a:r>
              <a:rPr lang="en-US" sz="2800" dirty="0" err="1">
                <a:hlinkClick r:id="rId4"/>
              </a:rPr>
              <a:t>Qiskit</a:t>
            </a:r>
            <a:r>
              <a:rPr lang="en-US" sz="2800" dirty="0">
                <a:hlinkClick r:id="rId4"/>
              </a:rPr>
              <a:t> Docs Slack Workspace</a:t>
            </a:r>
            <a:r>
              <a:rPr lang="en-US" sz="2800" dirty="0"/>
              <a:t> (</a:t>
            </a:r>
            <a:r>
              <a:rPr lang="en-US" sz="2800" dirty="0">
                <a:hlinkClick r:id="rId5"/>
              </a:rPr>
              <a:t>http://bit.ly/qiskitdoc</a:t>
            </a:r>
            <a:r>
              <a:rPr lang="en-US" sz="2800" dirty="0"/>
              <a:t>) once you join a localization team.</a:t>
            </a:r>
            <a:endParaRPr lang="en-US" sz="2000" dirty="0"/>
          </a:p>
          <a:p>
            <a:pPr marL="0" indent="0">
              <a:buNone/>
            </a:pPr>
            <a:r>
              <a:rPr lang="en-US" sz="2800" dirty="0"/>
              <a:t>	</a:t>
            </a:r>
          </a:p>
        </p:txBody>
      </p:sp>
      <p:sp>
        <p:nvSpPr>
          <p:cNvPr id="5" name="Slide Number Placeholder 4">
            <a:extLst>
              <a:ext uri="{FF2B5EF4-FFF2-40B4-BE49-F238E27FC236}">
                <a16:creationId xmlns:a16="http://schemas.microsoft.com/office/drawing/2014/main" id="{22919187-2901-214E-86CE-5ADDE7D5D37C}"/>
              </a:ext>
            </a:extLst>
          </p:cNvPr>
          <p:cNvSpPr>
            <a:spLocks noGrp="1"/>
          </p:cNvSpPr>
          <p:nvPr>
            <p:ph type="sldNum" sz="quarter" idx="10"/>
          </p:nvPr>
        </p:nvSpPr>
        <p:spPr/>
        <p:txBody>
          <a:bodyPr/>
          <a:lstStyle/>
          <a:p>
            <a:fld id="{243B09B9-FE11-485D-B193-4DE649C9C9A3}" type="slidenum">
              <a:rPr lang="en-US" smtClean="0"/>
              <a:pPr/>
              <a:t>29</a:t>
            </a:fld>
            <a:endParaRPr lang="en-US" dirty="0"/>
          </a:p>
        </p:txBody>
      </p:sp>
    </p:spTree>
    <p:extLst>
      <p:ext uri="{BB962C8B-B14F-4D97-AF65-F5344CB8AC3E}">
        <p14:creationId xmlns:p14="http://schemas.microsoft.com/office/powerpoint/2010/main" val="907748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EA5CB5-E797-4F46-8C77-CFD1F5C4021C}"/>
              </a:ext>
            </a:extLst>
          </p:cNvPr>
          <p:cNvSpPr>
            <a:spLocks noGrp="1"/>
          </p:cNvSpPr>
          <p:nvPr>
            <p:ph type="title"/>
          </p:nvPr>
        </p:nvSpPr>
        <p:spPr>
          <a:xfrm>
            <a:off x="438151" y="292101"/>
            <a:ext cx="11582400" cy="775597"/>
          </a:xfrm>
        </p:spPr>
        <p:txBody>
          <a:bodyPr/>
          <a:lstStyle/>
          <a:p>
            <a:r>
              <a:rPr lang="en-US" dirty="0"/>
              <a:t>Step 1: Sign in to </a:t>
            </a:r>
            <a:r>
              <a:rPr lang="en-US" dirty="0" err="1"/>
              <a:t>Crowdin</a:t>
            </a:r>
            <a:r>
              <a:rPr lang="en-US" dirty="0"/>
              <a:t>!</a:t>
            </a:r>
            <a:br>
              <a:rPr lang="en-US" dirty="0"/>
            </a:br>
            <a:endParaRPr lang="en-US" dirty="0"/>
          </a:p>
        </p:txBody>
      </p:sp>
      <p:sp>
        <p:nvSpPr>
          <p:cNvPr id="5" name="Slide Number Placeholder 4">
            <a:extLst>
              <a:ext uri="{FF2B5EF4-FFF2-40B4-BE49-F238E27FC236}">
                <a16:creationId xmlns:a16="http://schemas.microsoft.com/office/drawing/2014/main" id="{43A91DE4-D640-AB40-B9F3-F231AA04CB5F}"/>
              </a:ext>
            </a:extLst>
          </p:cNvPr>
          <p:cNvSpPr>
            <a:spLocks noGrp="1"/>
          </p:cNvSpPr>
          <p:nvPr>
            <p:ph type="sldNum" sz="quarter" idx="10"/>
          </p:nvPr>
        </p:nvSpPr>
        <p:spPr>
          <a:xfrm>
            <a:off x="438154" y="6524625"/>
            <a:ext cx="2832100" cy="228600"/>
          </a:xfrm>
        </p:spPr>
        <p:txBody>
          <a:bodyPr/>
          <a:lstStyle/>
          <a:p>
            <a:fld id="{243B09B9-FE11-485D-B193-4DE649C9C9A3}" type="slidenum">
              <a:rPr lang="en-US" smtClean="0"/>
              <a:pPr/>
              <a:t>3</a:t>
            </a:fld>
            <a:endParaRPr lang="en-US" dirty="0"/>
          </a:p>
        </p:txBody>
      </p:sp>
      <p:pic>
        <p:nvPicPr>
          <p:cNvPr id="8" name="Picture 7">
            <a:extLst>
              <a:ext uri="{FF2B5EF4-FFF2-40B4-BE49-F238E27FC236}">
                <a16:creationId xmlns:a16="http://schemas.microsoft.com/office/drawing/2014/main" id="{AD177E83-34DB-D544-8EFB-1F0CCCD6B7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8151" y="1925134"/>
            <a:ext cx="7821429" cy="4343179"/>
          </a:xfrm>
          <a:prstGeom prst="rect">
            <a:avLst/>
          </a:prstGeom>
        </p:spPr>
      </p:pic>
      <p:pic>
        <p:nvPicPr>
          <p:cNvPr id="9" name="Picture 8">
            <a:extLst>
              <a:ext uri="{FF2B5EF4-FFF2-40B4-BE49-F238E27FC236}">
                <a16:creationId xmlns:a16="http://schemas.microsoft.com/office/drawing/2014/main" id="{E1CD9B91-A4FB-4847-A530-0E5282A223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94874" y="762381"/>
            <a:ext cx="3258972" cy="6008429"/>
          </a:xfrm>
          <a:prstGeom prst="rect">
            <a:avLst/>
          </a:prstGeom>
        </p:spPr>
      </p:pic>
      <p:sp>
        <p:nvSpPr>
          <p:cNvPr id="2" name="TextBox 1">
            <a:extLst>
              <a:ext uri="{FF2B5EF4-FFF2-40B4-BE49-F238E27FC236}">
                <a16:creationId xmlns:a16="http://schemas.microsoft.com/office/drawing/2014/main" id="{A277EE88-EE3A-774F-98AE-8DCA25EAA74D}"/>
              </a:ext>
            </a:extLst>
          </p:cNvPr>
          <p:cNvSpPr txBox="1"/>
          <p:nvPr/>
        </p:nvSpPr>
        <p:spPr>
          <a:xfrm>
            <a:off x="438151" y="1224045"/>
            <a:ext cx="6260047" cy="523220"/>
          </a:xfrm>
          <a:prstGeom prst="rect">
            <a:avLst/>
          </a:prstGeom>
          <a:noFill/>
          <a:ln>
            <a:solidFill>
              <a:schemeClr val="tx1"/>
            </a:solidFill>
          </a:ln>
        </p:spPr>
        <p:txBody>
          <a:bodyPr wrap="none" rtlCol="0">
            <a:spAutoFit/>
          </a:bodyPr>
          <a:lstStyle/>
          <a:p>
            <a:r>
              <a:rPr lang="en-US" sz="2800" dirty="0"/>
              <a:t>https://</a:t>
            </a:r>
            <a:r>
              <a:rPr lang="en-US" sz="2800" dirty="0" err="1"/>
              <a:t>crowdin.com</a:t>
            </a:r>
            <a:r>
              <a:rPr lang="en-US" sz="2800" dirty="0"/>
              <a:t>/project/</a:t>
            </a:r>
            <a:r>
              <a:rPr lang="en-US" sz="2800" dirty="0" err="1"/>
              <a:t>qiskit</a:t>
            </a:r>
            <a:r>
              <a:rPr lang="en-US" sz="2800" dirty="0"/>
              <a:t>-docs</a:t>
            </a:r>
          </a:p>
        </p:txBody>
      </p:sp>
    </p:spTree>
    <p:extLst>
      <p:ext uri="{BB962C8B-B14F-4D97-AF65-F5344CB8AC3E}">
        <p14:creationId xmlns:p14="http://schemas.microsoft.com/office/powerpoint/2010/main" val="2923041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103B11-4DA4-4043-B12F-7D7FC1C1D29B}"/>
              </a:ext>
            </a:extLst>
          </p:cNvPr>
          <p:cNvSpPr>
            <a:spLocks noGrp="1"/>
          </p:cNvSpPr>
          <p:nvPr>
            <p:ph type="title"/>
          </p:nvPr>
        </p:nvSpPr>
        <p:spPr/>
        <p:txBody>
          <a:bodyPr/>
          <a:lstStyle/>
          <a:p>
            <a:r>
              <a:rPr lang="en-US" dirty="0"/>
              <a:t>Step 2: Choose the Language</a:t>
            </a:r>
          </a:p>
        </p:txBody>
      </p:sp>
      <p:sp>
        <p:nvSpPr>
          <p:cNvPr id="5" name="Slide Number Placeholder 4">
            <a:extLst>
              <a:ext uri="{FF2B5EF4-FFF2-40B4-BE49-F238E27FC236}">
                <a16:creationId xmlns:a16="http://schemas.microsoft.com/office/drawing/2014/main" id="{F387D763-8554-494C-996D-12AE3874227A}"/>
              </a:ext>
            </a:extLst>
          </p:cNvPr>
          <p:cNvSpPr>
            <a:spLocks noGrp="1"/>
          </p:cNvSpPr>
          <p:nvPr>
            <p:ph type="sldNum" sz="quarter" idx="10"/>
          </p:nvPr>
        </p:nvSpPr>
        <p:spPr/>
        <p:txBody>
          <a:bodyPr/>
          <a:lstStyle/>
          <a:p>
            <a:fld id="{243B09B9-FE11-485D-B193-4DE649C9C9A3}" type="slidenum">
              <a:rPr lang="en-US" smtClean="0"/>
              <a:pPr/>
              <a:t>4</a:t>
            </a:fld>
            <a:endParaRPr lang="en-US" dirty="0"/>
          </a:p>
        </p:txBody>
      </p:sp>
      <p:sp>
        <p:nvSpPr>
          <p:cNvPr id="9" name="Rectangle 8">
            <a:extLst>
              <a:ext uri="{FF2B5EF4-FFF2-40B4-BE49-F238E27FC236}">
                <a16:creationId xmlns:a16="http://schemas.microsoft.com/office/drawing/2014/main" id="{3C6F93FC-A387-8B43-8E8D-3DF930769CEB}"/>
              </a:ext>
            </a:extLst>
          </p:cNvPr>
          <p:cNvSpPr/>
          <p:nvPr/>
        </p:nvSpPr>
        <p:spPr bwMode="auto">
          <a:xfrm>
            <a:off x="2008406" y="3787741"/>
            <a:ext cx="1261848" cy="1168571"/>
          </a:xfrm>
          <a:prstGeom prst="rect">
            <a:avLst/>
          </a:prstGeom>
          <a:noFill/>
          <a:ln w="57150"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pic>
        <p:nvPicPr>
          <p:cNvPr id="2" name="Picture 1">
            <a:extLst>
              <a:ext uri="{FF2B5EF4-FFF2-40B4-BE49-F238E27FC236}">
                <a16:creationId xmlns:a16="http://schemas.microsoft.com/office/drawing/2014/main" id="{7D8E276B-F3EB-8843-AF17-BC5C37F9DF11}"/>
              </a:ext>
            </a:extLst>
          </p:cNvPr>
          <p:cNvPicPr>
            <a:picLocks noChangeAspect="1"/>
          </p:cNvPicPr>
          <p:nvPr/>
        </p:nvPicPr>
        <p:blipFill>
          <a:blip r:embed="rId2"/>
          <a:stretch>
            <a:fillRect/>
          </a:stretch>
        </p:blipFill>
        <p:spPr>
          <a:xfrm>
            <a:off x="552869" y="878852"/>
            <a:ext cx="9942854" cy="5979148"/>
          </a:xfrm>
          <a:prstGeom prst="rect">
            <a:avLst/>
          </a:prstGeom>
        </p:spPr>
      </p:pic>
    </p:spTree>
    <p:extLst>
      <p:ext uri="{BB962C8B-B14F-4D97-AF65-F5344CB8AC3E}">
        <p14:creationId xmlns:p14="http://schemas.microsoft.com/office/powerpoint/2010/main" val="312619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6A8EB0F-32FC-6542-A9FC-80B93FA9BDB6}"/>
              </a:ext>
            </a:extLst>
          </p:cNvPr>
          <p:cNvPicPr>
            <a:picLocks noChangeAspect="1"/>
          </p:cNvPicPr>
          <p:nvPr/>
        </p:nvPicPr>
        <p:blipFill>
          <a:blip r:embed="rId2"/>
          <a:stretch>
            <a:fillRect/>
          </a:stretch>
        </p:blipFill>
        <p:spPr>
          <a:xfrm>
            <a:off x="1090047" y="1118701"/>
            <a:ext cx="10011905" cy="5405924"/>
          </a:xfrm>
          <a:prstGeom prst="rect">
            <a:avLst/>
          </a:prstGeom>
        </p:spPr>
      </p:pic>
      <p:sp>
        <p:nvSpPr>
          <p:cNvPr id="6" name="Title 5">
            <a:extLst>
              <a:ext uri="{FF2B5EF4-FFF2-40B4-BE49-F238E27FC236}">
                <a16:creationId xmlns:a16="http://schemas.microsoft.com/office/drawing/2014/main" id="{65AED678-7CE9-384A-8F97-5623E80DC622}"/>
              </a:ext>
            </a:extLst>
          </p:cNvPr>
          <p:cNvSpPr>
            <a:spLocks noGrp="1"/>
          </p:cNvSpPr>
          <p:nvPr>
            <p:ph type="title"/>
          </p:nvPr>
        </p:nvSpPr>
        <p:spPr/>
        <p:txBody>
          <a:bodyPr/>
          <a:lstStyle/>
          <a:p>
            <a:r>
              <a:rPr lang="en-US" dirty="0"/>
              <a:t>Step 3: Choose a file to translate</a:t>
            </a:r>
          </a:p>
        </p:txBody>
      </p:sp>
      <p:sp>
        <p:nvSpPr>
          <p:cNvPr id="5" name="Slide Number Placeholder 4">
            <a:extLst>
              <a:ext uri="{FF2B5EF4-FFF2-40B4-BE49-F238E27FC236}">
                <a16:creationId xmlns:a16="http://schemas.microsoft.com/office/drawing/2014/main" id="{8682ED7C-B448-8D40-BCD1-6815FD7567CD}"/>
              </a:ext>
            </a:extLst>
          </p:cNvPr>
          <p:cNvSpPr>
            <a:spLocks noGrp="1"/>
          </p:cNvSpPr>
          <p:nvPr>
            <p:ph type="sldNum" sz="quarter" idx="10"/>
          </p:nvPr>
        </p:nvSpPr>
        <p:spPr/>
        <p:txBody>
          <a:bodyPr/>
          <a:lstStyle/>
          <a:p>
            <a:fld id="{243B09B9-FE11-485D-B193-4DE649C9C9A3}" type="slidenum">
              <a:rPr lang="en-US" smtClean="0"/>
              <a:pPr/>
              <a:t>5</a:t>
            </a:fld>
            <a:endParaRPr lang="en-US" dirty="0"/>
          </a:p>
        </p:txBody>
      </p:sp>
      <p:sp>
        <p:nvSpPr>
          <p:cNvPr id="9" name="Rectangle 8">
            <a:extLst>
              <a:ext uri="{FF2B5EF4-FFF2-40B4-BE49-F238E27FC236}">
                <a16:creationId xmlns:a16="http://schemas.microsoft.com/office/drawing/2014/main" id="{BB668007-F590-9442-93CD-A26E76B3644C}"/>
              </a:ext>
            </a:extLst>
          </p:cNvPr>
          <p:cNvSpPr/>
          <p:nvPr/>
        </p:nvSpPr>
        <p:spPr bwMode="auto">
          <a:xfrm>
            <a:off x="10157899" y="2779667"/>
            <a:ext cx="523353" cy="1677813"/>
          </a:xfrm>
          <a:prstGeom prst="rect">
            <a:avLst/>
          </a:prstGeom>
          <a:noFill/>
          <a:ln w="57150"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3" name="TextBox 2">
            <a:extLst>
              <a:ext uri="{FF2B5EF4-FFF2-40B4-BE49-F238E27FC236}">
                <a16:creationId xmlns:a16="http://schemas.microsoft.com/office/drawing/2014/main" id="{62E7612D-AF58-5E4C-9428-EB73821C3478}"/>
              </a:ext>
            </a:extLst>
          </p:cNvPr>
          <p:cNvSpPr txBox="1"/>
          <p:nvPr/>
        </p:nvSpPr>
        <p:spPr>
          <a:xfrm>
            <a:off x="8221431" y="1406618"/>
            <a:ext cx="3018775" cy="646331"/>
          </a:xfrm>
          <a:prstGeom prst="rect">
            <a:avLst/>
          </a:prstGeom>
          <a:noFill/>
        </p:spPr>
        <p:txBody>
          <a:bodyPr wrap="none" rtlCol="0">
            <a:spAutoFit/>
          </a:bodyPr>
          <a:lstStyle/>
          <a:p>
            <a:r>
              <a:rPr lang="en-US" dirty="0"/>
              <a:t>High priority files are shown</a:t>
            </a:r>
            <a:br>
              <a:rPr lang="en-US" dirty="0"/>
            </a:br>
            <a:r>
              <a:rPr lang="en-US" dirty="0"/>
              <a:t>with an arrow </a:t>
            </a:r>
          </a:p>
        </p:txBody>
      </p:sp>
      <p:sp>
        <p:nvSpPr>
          <p:cNvPr id="4" name="Up Arrow 3">
            <a:extLst>
              <a:ext uri="{FF2B5EF4-FFF2-40B4-BE49-F238E27FC236}">
                <a16:creationId xmlns:a16="http://schemas.microsoft.com/office/drawing/2014/main" id="{D0D9182A-3D89-DB44-8E8C-E86B68740145}"/>
              </a:ext>
            </a:extLst>
          </p:cNvPr>
          <p:cNvSpPr/>
          <p:nvPr/>
        </p:nvSpPr>
        <p:spPr bwMode="auto">
          <a:xfrm flipH="1">
            <a:off x="9730818" y="1748451"/>
            <a:ext cx="291548" cy="234948"/>
          </a:xfrm>
          <a:prstGeom prst="upArrow">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dirty="0">
              <a:ln>
                <a:noFill/>
              </a:ln>
              <a:effectLst/>
              <a:latin typeface="HelvNeue Light for IBM" pitchFamily="34" charset="0"/>
            </a:endParaRPr>
          </a:p>
        </p:txBody>
      </p:sp>
      <p:sp>
        <p:nvSpPr>
          <p:cNvPr id="10" name="Up Arrow 9">
            <a:extLst>
              <a:ext uri="{FF2B5EF4-FFF2-40B4-BE49-F238E27FC236}">
                <a16:creationId xmlns:a16="http://schemas.microsoft.com/office/drawing/2014/main" id="{B15B4DA3-C93E-244D-B060-63E5488BAB0A}"/>
              </a:ext>
            </a:extLst>
          </p:cNvPr>
          <p:cNvSpPr/>
          <p:nvPr/>
        </p:nvSpPr>
        <p:spPr bwMode="auto">
          <a:xfrm>
            <a:off x="9369287" y="1267179"/>
            <a:ext cx="278296" cy="406363"/>
          </a:xfrm>
          <a:prstGeom prst="up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11" name="Rectangle 10">
            <a:extLst>
              <a:ext uri="{FF2B5EF4-FFF2-40B4-BE49-F238E27FC236}">
                <a16:creationId xmlns:a16="http://schemas.microsoft.com/office/drawing/2014/main" id="{1D728EDC-AE38-8744-9305-88A365B67335}"/>
              </a:ext>
            </a:extLst>
          </p:cNvPr>
          <p:cNvSpPr/>
          <p:nvPr/>
        </p:nvSpPr>
        <p:spPr bwMode="auto">
          <a:xfrm>
            <a:off x="2318777" y="2800045"/>
            <a:ext cx="2809814" cy="1657436"/>
          </a:xfrm>
          <a:prstGeom prst="rect">
            <a:avLst/>
          </a:prstGeom>
          <a:noFill/>
          <a:ln w="57150"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cxnSp>
        <p:nvCxnSpPr>
          <p:cNvPr id="13" name="Straight Arrow Connector 12">
            <a:extLst>
              <a:ext uri="{FF2B5EF4-FFF2-40B4-BE49-F238E27FC236}">
                <a16:creationId xmlns:a16="http://schemas.microsoft.com/office/drawing/2014/main" id="{3724ECB7-645C-8448-B025-E7F068AF3C14}"/>
              </a:ext>
            </a:extLst>
          </p:cNvPr>
          <p:cNvCxnSpPr/>
          <p:nvPr/>
        </p:nvCxnSpPr>
        <p:spPr bwMode="auto">
          <a:xfrm>
            <a:off x="9876592" y="1995843"/>
            <a:ext cx="404734" cy="690045"/>
          </a:xfrm>
          <a:prstGeom prst="straightConnector1">
            <a:avLst/>
          </a:prstGeom>
          <a:noFill/>
          <a:ln w="9525" cap="flat" cmpd="sng" algn="ctr">
            <a:solidFill>
              <a:srgbClr val="C00000"/>
            </a:solidFill>
            <a:prstDash val="solid"/>
            <a:round/>
            <a:headEnd type="none" w="med" len="med"/>
            <a:tailEnd type="triangle"/>
          </a:ln>
          <a:effectLst/>
        </p:spPr>
      </p:cxnSp>
      <p:sp>
        <p:nvSpPr>
          <p:cNvPr id="14" name="TextBox 13">
            <a:extLst>
              <a:ext uri="{FF2B5EF4-FFF2-40B4-BE49-F238E27FC236}">
                <a16:creationId xmlns:a16="http://schemas.microsoft.com/office/drawing/2014/main" id="{81004877-EC31-1E46-9594-5BDE6FB6BEF6}"/>
              </a:ext>
            </a:extLst>
          </p:cNvPr>
          <p:cNvSpPr txBox="1"/>
          <p:nvPr/>
        </p:nvSpPr>
        <p:spPr>
          <a:xfrm>
            <a:off x="3125836" y="1552926"/>
            <a:ext cx="2313454" cy="369332"/>
          </a:xfrm>
          <a:prstGeom prst="rect">
            <a:avLst/>
          </a:prstGeom>
          <a:noFill/>
        </p:spPr>
        <p:txBody>
          <a:bodyPr wrap="none" rtlCol="0">
            <a:spAutoFit/>
          </a:bodyPr>
          <a:lstStyle/>
          <a:p>
            <a:r>
              <a:rPr lang="en-US" dirty="0"/>
              <a:t>Start with these files</a:t>
            </a:r>
          </a:p>
        </p:txBody>
      </p:sp>
      <p:cxnSp>
        <p:nvCxnSpPr>
          <p:cNvPr id="16" name="Straight Arrow Connector 15">
            <a:extLst>
              <a:ext uri="{FF2B5EF4-FFF2-40B4-BE49-F238E27FC236}">
                <a16:creationId xmlns:a16="http://schemas.microsoft.com/office/drawing/2014/main" id="{1A93CD4E-D3FE-FB43-B177-5AA01F89EE31}"/>
              </a:ext>
            </a:extLst>
          </p:cNvPr>
          <p:cNvCxnSpPr>
            <a:cxnSpLocks/>
          </p:cNvCxnSpPr>
          <p:nvPr/>
        </p:nvCxnSpPr>
        <p:spPr bwMode="auto">
          <a:xfrm flipH="1">
            <a:off x="4375304" y="1865925"/>
            <a:ext cx="78068" cy="819963"/>
          </a:xfrm>
          <a:prstGeom prst="straightConnector1">
            <a:avLst/>
          </a:prstGeom>
          <a:noFill/>
          <a:ln w="9525" cap="flat" cmpd="sng" algn="ctr">
            <a:solidFill>
              <a:srgbClr val="C00000"/>
            </a:solidFill>
            <a:prstDash val="solid"/>
            <a:round/>
            <a:headEnd type="none" w="med" len="med"/>
            <a:tailEnd type="triangle"/>
          </a:ln>
          <a:effectLst/>
        </p:spPr>
      </p:cxnSp>
    </p:spTree>
    <p:extLst>
      <p:ext uri="{BB962C8B-B14F-4D97-AF65-F5344CB8AC3E}">
        <p14:creationId xmlns:p14="http://schemas.microsoft.com/office/powerpoint/2010/main" val="4144276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BA2E282-02AB-7140-B176-299EA762F3BF}"/>
              </a:ext>
            </a:extLst>
          </p:cNvPr>
          <p:cNvPicPr>
            <a:picLocks noChangeAspect="1"/>
          </p:cNvPicPr>
          <p:nvPr/>
        </p:nvPicPr>
        <p:blipFill>
          <a:blip r:embed="rId2"/>
          <a:stretch>
            <a:fillRect/>
          </a:stretch>
        </p:blipFill>
        <p:spPr>
          <a:xfrm>
            <a:off x="355314" y="775218"/>
            <a:ext cx="10183533" cy="6082781"/>
          </a:xfrm>
          <a:prstGeom prst="rect">
            <a:avLst/>
          </a:prstGeom>
        </p:spPr>
      </p:pic>
      <p:sp>
        <p:nvSpPr>
          <p:cNvPr id="6" name="Title 5">
            <a:extLst>
              <a:ext uri="{FF2B5EF4-FFF2-40B4-BE49-F238E27FC236}">
                <a16:creationId xmlns:a16="http://schemas.microsoft.com/office/drawing/2014/main" id="{46B775AE-DB38-9343-ACC1-8D21BCBE1644}"/>
              </a:ext>
            </a:extLst>
          </p:cNvPr>
          <p:cNvSpPr>
            <a:spLocks noGrp="1"/>
          </p:cNvSpPr>
          <p:nvPr>
            <p:ph type="title"/>
          </p:nvPr>
        </p:nvSpPr>
        <p:spPr/>
        <p:txBody>
          <a:bodyPr/>
          <a:lstStyle/>
          <a:p>
            <a:r>
              <a:rPr lang="en-US" altLang="ja-JP" dirty="0"/>
              <a:t>Step 4: Start translating</a:t>
            </a:r>
            <a:endParaRPr lang="en-US" dirty="0"/>
          </a:p>
        </p:txBody>
      </p:sp>
      <p:sp>
        <p:nvSpPr>
          <p:cNvPr id="5" name="Slide Number Placeholder 4">
            <a:extLst>
              <a:ext uri="{FF2B5EF4-FFF2-40B4-BE49-F238E27FC236}">
                <a16:creationId xmlns:a16="http://schemas.microsoft.com/office/drawing/2014/main" id="{6BFC4618-CFCE-F743-A41A-943F6DD43DF4}"/>
              </a:ext>
            </a:extLst>
          </p:cNvPr>
          <p:cNvSpPr>
            <a:spLocks noGrp="1"/>
          </p:cNvSpPr>
          <p:nvPr>
            <p:ph type="sldNum" sz="quarter" idx="10"/>
          </p:nvPr>
        </p:nvSpPr>
        <p:spPr/>
        <p:txBody>
          <a:bodyPr/>
          <a:lstStyle/>
          <a:p>
            <a:fld id="{243B09B9-FE11-485D-B193-4DE649C9C9A3}" type="slidenum">
              <a:rPr lang="en-US" smtClean="0"/>
              <a:pPr/>
              <a:t>6</a:t>
            </a:fld>
            <a:endParaRPr lang="en-US" dirty="0"/>
          </a:p>
        </p:txBody>
      </p:sp>
      <p:sp>
        <p:nvSpPr>
          <p:cNvPr id="9" name="Rectangle 8">
            <a:extLst>
              <a:ext uri="{FF2B5EF4-FFF2-40B4-BE49-F238E27FC236}">
                <a16:creationId xmlns:a16="http://schemas.microsoft.com/office/drawing/2014/main" id="{91E3F16D-600C-E242-A8CD-A0EDB9779745}"/>
              </a:ext>
            </a:extLst>
          </p:cNvPr>
          <p:cNvSpPr/>
          <p:nvPr/>
        </p:nvSpPr>
        <p:spPr bwMode="auto">
          <a:xfrm>
            <a:off x="2931160" y="2201379"/>
            <a:ext cx="4918612" cy="573726"/>
          </a:xfrm>
          <a:prstGeom prst="rect">
            <a:avLst/>
          </a:prstGeom>
          <a:noFill/>
          <a:ln w="57150"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10" name="TextBox 9">
            <a:extLst>
              <a:ext uri="{FF2B5EF4-FFF2-40B4-BE49-F238E27FC236}">
                <a16:creationId xmlns:a16="http://schemas.microsoft.com/office/drawing/2014/main" id="{B3EECD04-8F37-7D4C-BDB8-383969FA99DD}"/>
              </a:ext>
            </a:extLst>
          </p:cNvPr>
          <p:cNvSpPr txBox="1"/>
          <p:nvPr/>
        </p:nvSpPr>
        <p:spPr>
          <a:xfrm>
            <a:off x="7881378" y="2116300"/>
            <a:ext cx="3288080" cy="369332"/>
          </a:xfrm>
          <a:prstGeom prst="rect">
            <a:avLst/>
          </a:prstGeom>
          <a:noFill/>
        </p:spPr>
        <p:txBody>
          <a:bodyPr wrap="none" rtlCol="0">
            <a:spAutoFit/>
          </a:bodyPr>
          <a:lstStyle/>
          <a:p>
            <a:r>
              <a:rPr lang="en-US" dirty="0">
                <a:solidFill>
                  <a:srgbClr val="C00000"/>
                </a:solidFill>
              </a:rPr>
              <a:t>1 Check source file for context</a:t>
            </a:r>
          </a:p>
        </p:txBody>
      </p:sp>
      <p:sp>
        <p:nvSpPr>
          <p:cNvPr id="13" name="Rectangle 12">
            <a:extLst>
              <a:ext uri="{FF2B5EF4-FFF2-40B4-BE49-F238E27FC236}">
                <a16:creationId xmlns:a16="http://schemas.microsoft.com/office/drawing/2014/main" id="{7DC73432-5741-A348-B66B-E8567303F881}"/>
              </a:ext>
            </a:extLst>
          </p:cNvPr>
          <p:cNvSpPr/>
          <p:nvPr/>
        </p:nvSpPr>
        <p:spPr bwMode="auto">
          <a:xfrm>
            <a:off x="2931161" y="5054913"/>
            <a:ext cx="4918612" cy="1771056"/>
          </a:xfrm>
          <a:prstGeom prst="rect">
            <a:avLst/>
          </a:prstGeom>
          <a:noFill/>
          <a:ln w="57150"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14" name="TextBox 13">
            <a:extLst>
              <a:ext uri="{FF2B5EF4-FFF2-40B4-BE49-F238E27FC236}">
                <a16:creationId xmlns:a16="http://schemas.microsoft.com/office/drawing/2014/main" id="{7130A3C6-CA69-3341-941D-A371FA9D8F35}"/>
              </a:ext>
            </a:extLst>
          </p:cNvPr>
          <p:cNvSpPr txBox="1"/>
          <p:nvPr/>
        </p:nvSpPr>
        <p:spPr>
          <a:xfrm>
            <a:off x="7971147" y="5150423"/>
            <a:ext cx="3108543" cy="923330"/>
          </a:xfrm>
          <a:prstGeom prst="rect">
            <a:avLst/>
          </a:prstGeom>
          <a:noFill/>
        </p:spPr>
        <p:txBody>
          <a:bodyPr wrap="square" rtlCol="0">
            <a:spAutoFit/>
          </a:bodyPr>
          <a:lstStyle/>
          <a:p>
            <a:r>
              <a:rPr lang="en-US" dirty="0">
                <a:solidFill>
                  <a:srgbClr val="C00000"/>
                </a:solidFill>
              </a:rPr>
              <a:t>2. Refer to TM an MT</a:t>
            </a:r>
            <a:br>
              <a:rPr lang="en-US" dirty="0">
                <a:solidFill>
                  <a:srgbClr val="C00000"/>
                </a:solidFill>
              </a:rPr>
            </a:br>
            <a:r>
              <a:rPr lang="en-US" dirty="0">
                <a:solidFill>
                  <a:srgbClr val="C00000"/>
                </a:solidFill>
              </a:rPr>
              <a:t>Suggestions and apply if relevant. </a:t>
            </a:r>
          </a:p>
        </p:txBody>
      </p:sp>
      <p:sp>
        <p:nvSpPr>
          <p:cNvPr id="15" name="Rectangle 14">
            <a:extLst>
              <a:ext uri="{FF2B5EF4-FFF2-40B4-BE49-F238E27FC236}">
                <a16:creationId xmlns:a16="http://schemas.microsoft.com/office/drawing/2014/main" id="{B43A3E3E-74E3-1E41-93F3-D9E6DCC92A09}"/>
              </a:ext>
            </a:extLst>
          </p:cNvPr>
          <p:cNvSpPr/>
          <p:nvPr/>
        </p:nvSpPr>
        <p:spPr bwMode="auto">
          <a:xfrm>
            <a:off x="380177" y="2361821"/>
            <a:ext cx="234760" cy="573726"/>
          </a:xfrm>
          <a:prstGeom prst="rect">
            <a:avLst/>
          </a:prstGeom>
          <a:noFill/>
          <a:ln w="9525" cap="flat" cmpd="sng" algn="ctr">
            <a:solidFill>
              <a:schemeClr val="tx1">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chemeClr val="tx2"/>
              </a:solidFill>
              <a:effectLst/>
              <a:latin typeface="HelvNeue Light for IBM" pitchFamily="34" charset="0"/>
            </a:endParaRPr>
          </a:p>
        </p:txBody>
      </p:sp>
      <p:sp>
        <p:nvSpPr>
          <p:cNvPr id="16" name="TextBox 15">
            <a:extLst>
              <a:ext uri="{FF2B5EF4-FFF2-40B4-BE49-F238E27FC236}">
                <a16:creationId xmlns:a16="http://schemas.microsoft.com/office/drawing/2014/main" id="{7DDC7ACF-861D-A049-92F6-DF1C131014C3}"/>
              </a:ext>
            </a:extLst>
          </p:cNvPr>
          <p:cNvSpPr txBox="1"/>
          <p:nvPr/>
        </p:nvSpPr>
        <p:spPr>
          <a:xfrm>
            <a:off x="2364548" y="1154557"/>
            <a:ext cx="7762061" cy="369332"/>
          </a:xfrm>
          <a:prstGeom prst="rect">
            <a:avLst/>
          </a:prstGeom>
          <a:solidFill>
            <a:schemeClr val="bg1"/>
          </a:solidFill>
          <a:ln>
            <a:solidFill>
              <a:schemeClr val="tx1">
                <a:lumMod val="75000"/>
              </a:schemeClr>
            </a:solidFill>
          </a:ln>
        </p:spPr>
        <p:txBody>
          <a:bodyPr wrap="none" rtlCol="0">
            <a:spAutoFit/>
          </a:bodyPr>
          <a:lstStyle/>
          <a:p>
            <a:r>
              <a:rPr lang="en-US" dirty="0"/>
              <a:t>Green (</a:t>
            </a:r>
            <a:r>
              <a:rPr lang="ja-JP" altLang="en-US">
                <a:solidFill>
                  <a:srgbClr val="00B050"/>
                </a:solidFill>
              </a:rPr>
              <a:t>■</a:t>
            </a:r>
            <a:r>
              <a:rPr lang="en-US" altLang="ja-JP" dirty="0">
                <a:solidFill>
                  <a:srgbClr val="00B050"/>
                </a:solidFill>
              </a:rPr>
              <a:t> </a:t>
            </a:r>
            <a:r>
              <a:rPr lang="en-US" altLang="ja-JP" dirty="0">
                <a:solidFill>
                  <a:schemeClr val="tx1">
                    <a:lumMod val="75000"/>
                  </a:schemeClr>
                </a:solidFill>
              </a:rPr>
              <a:t>mark) </a:t>
            </a:r>
            <a:r>
              <a:rPr lang="en-US" dirty="0"/>
              <a:t>indicates that these strings have been translated already</a:t>
            </a:r>
          </a:p>
        </p:txBody>
      </p:sp>
      <p:cxnSp>
        <p:nvCxnSpPr>
          <p:cNvPr id="17" name="Straight Arrow Connector 16">
            <a:extLst>
              <a:ext uri="{FF2B5EF4-FFF2-40B4-BE49-F238E27FC236}">
                <a16:creationId xmlns:a16="http://schemas.microsoft.com/office/drawing/2014/main" id="{69FAC0F5-44E8-034C-81C6-04FEE1EF7892}"/>
              </a:ext>
            </a:extLst>
          </p:cNvPr>
          <p:cNvCxnSpPr>
            <a:cxnSpLocks/>
            <a:stCxn id="16" idx="1"/>
          </p:cNvCxnSpPr>
          <p:nvPr/>
        </p:nvCxnSpPr>
        <p:spPr bwMode="auto">
          <a:xfrm flipH="1">
            <a:off x="583726" y="1339223"/>
            <a:ext cx="1780822" cy="942463"/>
          </a:xfrm>
          <a:prstGeom prst="straightConnector1">
            <a:avLst/>
          </a:prstGeom>
          <a:noFill/>
          <a:ln w="9525" cap="flat" cmpd="sng" algn="ctr">
            <a:solidFill>
              <a:schemeClr val="tx1">
                <a:lumMod val="75000"/>
              </a:schemeClr>
            </a:solidFill>
            <a:prstDash val="solid"/>
            <a:round/>
            <a:headEnd type="none" w="med" len="med"/>
            <a:tailEnd type="triangle"/>
          </a:ln>
          <a:effectLst/>
        </p:spPr>
      </p:cxnSp>
      <p:sp>
        <p:nvSpPr>
          <p:cNvPr id="18" name="Rectangle 17">
            <a:extLst>
              <a:ext uri="{FF2B5EF4-FFF2-40B4-BE49-F238E27FC236}">
                <a16:creationId xmlns:a16="http://schemas.microsoft.com/office/drawing/2014/main" id="{9D85E75E-707E-5E4E-9574-733AE1A7EB1E}"/>
              </a:ext>
            </a:extLst>
          </p:cNvPr>
          <p:cNvSpPr/>
          <p:nvPr/>
        </p:nvSpPr>
        <p:spPr bwMode="auto">
          <a:xfrm>
            <a:off x="380177" y="4021681"/>
            <a:ext cx="234760" cy="2858881"/>
          </a:xfrm>
          <a:prstGeom prst="rect">
            <a:avLst/>
          </a:prstGeom>
          <a:noFill/>
          <a:ln w="9525" cap="flat" cmpd="sng" algn="ctr">
            <a:solidFill>
              <a:schemeClr val="tx1">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chemeClr val="tx2"/>
              </a:solidFill>
              <a:effectLst/>
              <a:latin typeface="HelvNeue Light for IBM" pitchFamily="34" charset="0"/>
            </a:endParaRPr>
          </a:p>
        </p:txBody>
      </p:sp>
      <p:sp>
        <p:nvSpPr>
          <p:cNvPr id="19" name="TextBox 18">
            <a:extLst>
              <a:ext uri="{FF2B5EF4-FFF2-40B4-BE49-F238E27FC236}">
                <a16:creationId xmlns:a16="http://schemas.microsoft.com/office/drawing/2014/main" id="{F270EA80-7B45-7A48-B2CB-385C7E83ED04}"/>
              </a:ext>
            </a:extLst>
          </p:cNvPr>
          <p:cNvSpPr txBox="1"/>
          <p:nvPr/>
        </p:nvSpPr>
        <p:spPr>
          <a:xfrm>
            <a:off x="2360038" y="4284069"/>
            <a:ext cx="7595349" cy="369332"/>
          </a:xfrm>
          <a:prstGeom prst="rect">
            <a:avLst/>
          </a:prstGeom>
          <a:solidFill>
            <a:schemeClr val="bg1"/>
          </a:solidFill>
          <a:ln>
            <a:solidFill>
              <a:schemeClr val="tx1">
                <a:lumMod val="75000"/>
              </a:schemeClr>
            </a:solidFill>
          </a:ln>
        </p:spPr>
        <p:txBody>
          <a:bodyPr wrap="none" rtlCol="0">
            <a:spAutoFit/>
          </a:bodyPr>
          <a:lstStyle/>
          <a:p>
            <a:r>
              <a:rPr lang="en-US" dirty="0"/>
              <a:t>Orange (</a:t>
            </a:r>
            <a:r>
              <a:rPr lang="ja-JP" altLang="en-US">
                <a:solidFill>
                  <a:srgbClr val="D86A1B"/>
                </a:solidFill>
              </a:rPr>
              <a:t>■</a:t>
            </a:r>
            <a:r>
              <a:rPr lang="en-US" altLang="ja-JP" dirty="0">
                <a:solidFill>
                  <a:srgbClr val="00B050"/>
                </a:solidFill>
              </a:rPr>
              <a:t> </a:t>
            </a:r>
            <a:r>
              <a:rPr lang="en-US" altLang="ja-JP" dirty="0">
                <a:solidFill>
                  <a:schemeClr val="tx1">
                    <a:lumMod val="75000"/>
                  </a:schemeClr>
                </a:solidFill>
              </a:rPr>
              <a:t>mark) </a:t>
            </a:r>
            <a:r>
              <a:rPr lang="en-US" dirty="0"/>
              <a:t>indicates that these strings have not been translated yet</a:t>
            </a:r>
          </a:p>
        </p:txBody>
      </p:sp>
      <p:cxnSp>
        <p:nvCxnSpPr>
          <p:cNvPr id="20" name="Straight Arrow Connector 19">
            <a:extLst>
              <a:ext uri="{FF2B5EF4-FFF2-40B4-BE49-F238E27FC236}">
                <a16:creationId xmlns:a16="http://schemas.microsoft.com/office/drawing/2014/main" id="{A3779F3C-D6E5-DB43-91F0-480D805828B9}"/>
              </a:ext>
            </a:extLst>
          </p:cNvPr>
          <p:cNvCxnSpPr>
            <a:cxnSpLocks/>
            <a:stCxn id="19" idx="1"/>
          </p:cNvCxnSpPr>
          <p:nvPr/>
        </p:nvCxnSpPr>
        <p:spPr bwMode="auto">
          <a:xfrm flipH="1">
            <a:off x="645922" y="4468735"/>
            <a:ext cx="1714116" cy="1129934"/>
          </a:xfrm>
          <a:prstGeom prst="straightConnector1">
            <a:avLst/>
          </a:prstGeom>
          <a:noFill/>
          <a:ln w="9525" cap="flat" cmpd="sng" algn="ctr">
            <a:solidFill>
              <a:schemeClr val="tx1">
                <a:lumMod val="75000"/>
              </a:schemeClr>
            </a:solidFill>
            <a:prstDash val="solid"/>
            <a:round/>
            <a:headEnd type="none" w="med" len="med"/>
            <a:tailEnd type="triangle"/>
          </a:ln>
          <a:effectLst/>
        </p:spPr>
      </p:cxnSp>
      <p:sp>
        <p:nvSpPr>
          <p:cNvPr id="27" name="TextBox 26">
            <a:extLst>
              <a:ext uri="{FF2B5EF4-FFF2-40B4-BE49-F238E27FC236}">
                <a16:creationId xmlns:a16="http://schemas.microsoft.com/office/drawing/2014/main" id="{8CDEAF55-155F-8249-B3AC-346010D8B7BC}"/>
              </a:ext>
            </a:extLst>
          </p:cNvPr>
          <p:cNvSpPr txBox="1"/>
          <p:nvPr/>
        </p:nvSpPr>
        <p:spPr>
          <a:xfrm>
            <a:off x="8061218" y="2538826"/>
            <a:ext cx="4130782" cy="1661993"/>
          </a:xfrm>
          <a:prstGeom prst="rect">
            <a:avLst/>
          </a:prstGeom>
          <a:noFill/>
          <a:ln>
            <a:noFill/>
          </a:ln>
        </p:spPr>
        <p:txBody>
          <a:bodyPr wrap="square" rtlCol="0">
            <a:spAutoFit/>
          </a:bodyPr>
          <a:lstStyle/>
          <a:p>
            <a:r>
              <a:rPr lang="en-US" b="1" dirty="0"/>
              <a:t>Source Files can be found at:</a:t>
            </a:r>
            <a:br>
              <a:rPr lang="en-US" b="1" dirty="0"/>
            </a:br>
            <a:r>
              <a:rPr lang="en-US" sz="1400" dirty="0"/>
              <a:t>All files except tutorials</a:t>
            </a:r>
            <a:endParaRPr lang="en-US" dirty="0"/>
          </a:p>
          <a:p>
            <a:r>
              <a:rPr lang="en-US" sz="1400" dirty="0">
                <a:hlinkClick r:id="rId3"/>
              </a:rPr>
              <a:t>https://github.com/Qiskit/qiskit/tree/master/docs</a:t>
            </a:r>
            <a:r>
              <a:rPr lang="en-US" sz="1400" dirty="0"/>
              <a:t> : </a:t>
            </a:r>
          </a:p>
          <a:p>
            <a:br>
              <a:rPr lang="en-US" sz="1400" dirty="0"/>
            </a:br>
            <a:r>
              <a:rPr lang="en-US" sz="1400" dirty="0"/>
              <a:t>Tutorials</a:t>
            </a:r>
            <a:endParaRPr lang="en-US" sz="1400" dirty="0">
              <a:hlinkClick r:id="rId4"/>
            </a:endParaRPr>
          </a:p>
          <a:p>
            <a:r>
              <a:rPr lang="en-US" sz="1400" dirty="0">
                <a:hlinkClick r:id="rId4"/>
              </a:rPr>
              <a:t>https://github.com/Qiskit/qiskit-tutorials/tree/master/tutorials</a:t>
            </a:r>
            <a:endParaRPr lang="en-JP" sz="1400" dirty="0"/>
          </a:p>
        </p:txBody>
      </p:sp>
    </p:spTree>
    <p:extLst>
      <p:ext uri="{BB962C8B-B14F-4D97-AF65-F5344CB8AC3E}">
        <p14:creationId xmlns:p14="http://schemas.microsoft.com/office/powerpoint/2010/main" val="4240379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B775AE-DB38-9343-ACC1-8D21BCBE1644}"/>
              </a:ext>
            </a:extLst>
          </p:cNvPr>
          <p:cNvSpPr>
            <a:spLocks noGrp="1"/>
          </p:cNvSpPr>
          <p:nvPr>
            <p:ph type="title"/>
          </p:nvPr>
        </p:nvSpPr>
        <p:spPr/>
        <p:txBody>
          <a:bodyPr/>
          <a:lstStyle/>
          <a:p>
            <a:r>
              <a:rPr lang="en-US" altLang="ja-JP" dirty="0"/>
              <a:t>Step 5: Proof-read and approve</a:t>
            </a:r>
            <a:endParaRPr lang="en-US" dirty="0"/>
          </a:p>
        </p:txBody>
      </p:sp>
      <p:pic>
        <p:nvPicPr>
          <p:cNvPr id="2" name="Picture 1">
            <a:extLst>
              <a:ext uri="{FF2B5EF4-FFF2-40B4-BE49-F238E27FC236}">
                <a16:creationId xmlns:a16="http://schemas.microsoft.com/office/drawing/2014/main" id="{A309317A-BF0B-A54E-8DD0-2A5E20F8C136}"/>
              </a:ext>
            </a:extLst>
          </p:cNvPr>
          <p:cNvPicPr>
            <a:picLocks noChangeAspect="1"/>
          </p:cNvPicPr>
          <p:nvPr/>
        </p:nvPicPr>
        <p:blipFill>
          <a:blip r:embed="rId2"/>
          <a:stretch>
            <a:fillRect/>
          </a:stretch>
        </p:blipFill>
        <p:spPr>
          <a:xfrm>
            <a:off x="355314" y="775218"/>
            <a:ext cx="10183533" cy="6082781"/>
          </a:xfrm>
          <a:prstGeom prst="rect">
            <a:avLst/>
          </a:prstGeom>
        </p:spPr>
      </p:pic>
      <p:sp>
        <p:nvSpPr>
          <p:cNvPr id="21" name="Rectangle 20">
            <a:extLst>
              <a:ext uri="{FF2B5EF4-FFF2-40B4-BE49-F238E27FC236}">
                <a16:creationId xmlns:a16="http://schemas.microsoft.com/office/drawing/2014/main" id="{77E342CE-6C46-964E-A3F8-23394F5BF81F}"/>
              </a:ext>
            </a:extLst>
          </p:cNvPr>
          <p:cNvSpPr/>
          <p:nvPr/>
        </p:nvSpPr>
        <p:spPr bwMode="auto">
          <a:xfrm>
            <a:off x="2987773" y="4559019"/>
            <a:ext cx="5055847" cy="865388"/>
          </a:xfrm>
          <a:prstGeom prst="rect">
            <a:avLst/>
          </a:prstGeom>
          <a:noFill/>
          <a:ln w="57150"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b="0" i="0" u="none" strike="noStrike" cap="none" normalizeH="0" baseline="0">
              <a:ln>
                <a:noFill/>
              </a:ln>
              <a:solidFill>
                <a:srgbClr val="191919"/>
              </a:solidFill>
              <a:effectLst/>
              <a:latin typeface="HelvNeue Light for IBM" pitchFamily="34" charset="0"/>
            </a:endParaRPr>
          </a:p>
        </p:txBody>
      </p:sp>
      <p:sp>
        <p:nvSpPr>
          <p:cNvPr id="22" name="TextBox 21">
            <a:extLst>
              <a:ext uri="{FF2B5EF4-FFF2-40B4-BE49-F238E27FC236}">
                <a16:creationId xmlns:a16="http://schemas.microsoft.com/office/drawing/2014/main" id="{AD3C722F-F170-5049-9AB7-1FF364DD2BE5}"/>
              </a:ext>
            </a:extLst>
          </p:cNvPr>
          <p:cNvSpPr txBox="1"/>
          <p:nvPr/>
        </p:nvSpPr>
        <p:spPr>
          <a:xfrm>
            <a:off x="8219120" y="4559019"/>
            <a:ext cx="3972880" cy="1200329"/>
          </a:xfrm>
          <a:prstGeom prst="rect">
            <a:avLst/>
          </a:prstGeom>
          <a:noFill/>
        </p:spPr>
        <p:txBody>
          <a:bodyPr wrap="square" rtlCol="0">
            <a:spAutoFit/>
          </a:bodyPr>
          <a:lstStyle/>
          <a:p>
            <a:r>
              <a:rPr lang="en-US" dirty="0">
                <a:solidFill>
                  <a:srgbClr val="C00000"/>
                </a:solidFill>
              </a:rPr>
              <a:t>Proof-read and suggest or make changes if necessary.</a:t>
            </a:r>
          </a:p>
          <a:p>
            <a:r>
              <a:rPr lang="en-US" dirty="0">
                <a:solidFill>
                  <a:srgbClr val="C00000"/>
                </a:solidFill>
              </a:rPr>
              <a:t>Approve finalized translation by clicking on the check ☑️ mark.</a:t>
            </a:r>
          </a:p>
        </p:txBody>
      </p:sp>
    </p:spTree>
    <p:extLst>
      <p:ext uri="{BB962C8B-B14F-4D97-AF65-F5344CB8AC3E}">
        <p14:creationId xmlns:p14="http://schemas.microsoft.com/office/powerpoint/2010/main" val="1214459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A9AF1E-931A-3C48-B990-2E6B094353FF}"/>
              </a:ext>
            </a:extLst>
          </p:cNvPr>
          <p:cNvSpPr>
            <a:spLocks noGrp="1"/>
          </p:cNvSpPr>
          <p:nvPr>
            <p:ph type="title"/>
          </p:nvPr>
        </p:nvSpPr>
        <p:spPr/>
        <p:txBody>
          <a:bodyPr/>
          <a:lstStyle/>
          <a:p>
            <a:r>
              <a:rPr lang="en-US" dirty="0"/>
              <a:t>Translation Tips</a:t>
            </a:r>
          </a:p>
        </p:txBody>
      </p:sp>
      <p:sp>
        <p:nvSpPr>
          <p:cNvPr id="2" name="Text Placeholder 1">
            <a:extLst>
              <a:ext uri="{FF2B5EF4-FFF2-40B4-BE49-F238E27FC236}">
                <a16:creationId xmlns:a16="http://schemas.microsoft.com/office/drawing/2014/main" id="{AFD1BA61-44A4-CA45-868A-6359B626B3D8}"/>
              </a:ext>
            </a:extLst>
          </p:cNvPr>
          <p:cNvSpPr>
            <a:spLocks noGrp="1"/>
          </p:cNvSpPr>
          <p:nvPr>
            <p:ph type="body" sz="quarter" idx="10"/>
          </p:nvPr>
        </p:nvSpPr>
        <p:spPr/>
        <p:txBody>
          <a:bodyPr/>
          <a:lstStyle/>
          <a:p>
            <a:r>
              <a:rPr lang="en-US" dirty="0"/>
              <a:t>For translating Qiskit Documentations in </a:t>
            </a:r>
            <a:r>
              <a:rPr lang="en-US" dirty="0" err="1"/>
              <a:t>Crowdin</a:t>
            </a:r>
            <a:endParaRPr lang="en-US" dirty="0"/>
          </a:p>
        </p:txBody>
      </p:sp>
      <p:sp>
        <p:nvSpPr>
          <p:cNvPr id="5" name="Slide Number Placeholder 4">
            <a:extLst>
              <a:ext uri="{FF2B5EF4-FFF2-40B4-BE49-F238E27FC236}">
                <a16:creationId xmlns:a16="http://schemas.microsoft.com/office/drawing/2014/main" id="{F6BFAA54-9765-4D48-BB85-218B4924C301}"/>
              </a:ext>
            </a:extLst>
          </p:cNvPr>
          <p:cNvSpPr>
            <a:spLocks noGrp="1"/>
          </p:cNvSpPr>
          <p:nvPr>
            <p:ph type="sldNum" sz="quarter" idx="12"/>
          </p:nvPr>
        </p:nvSpPr>
        <p:spPr/>
        <p:txBody>
          <a:bodyPr/>
          <a:lstStyle/>
          <a:p>
            <a:fld id="{243B09B9-FE11-485D-B193-4DE649C9C9A3}" type="slidenum">
              <a:rPr lang="en-US" smtClean="0"/>
              <a:pPr/>
              <a:t>8</a:t>
            </a:fld>
            <a:endParaRPr lang="en-US" dirty="0"/>
          </a:p>
        </p:txBody>
      </p:sp>
    </p:spTree>
    <p:extLst>
      <p:ext uri="{BB962C8B-B14F-4D97-AF65-F5344CB8AC3E}">
        <p14:creationId xmlns:p14="http://schemas.microsoft.com/office/powerpoint/2010/main" val="147914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AC22B7-5323-9648-B15E-11778CBBD101}"/>
              </a:ext>
            </a:extLst>
          </p:cNvPr>
          <p:cNvSpPr>
            <a:spLocks noGrp="1"/>
          </p:cNvSpPr>
          <p:nvPr>
            <p:ph type="title"/>
          </p:nvPr>
        </p:nvSpPr>
        <p:spPr/>
        <p:txBody>
          <a:bodyPr/>
          <a:lstStyle/>
          <a:p>
            <a:r>
              <a:rPr lang="en-US" dirty="0"/>
              <a:t>Translate in context</a:t>
            </a:r>
          </a:p>
        </p:txBody>
      </p:sp>
      <p:sp>
        <p:nvSpPr>
          <p:cNvPr id="7" name="Content Placeholder 6">
            <a:extLst>
              <a:ext uri="{FF2B5EF4-FFF2-40B4-BE49-F238E27FC236}">
                <a16:creationId xmlns:a16="http://schemas.microsoft.com/office/drawing/2014/main" id="{DD84245C-16E8-5A44-B406-6D02C5C92B81}"/>
              </a:ext>
            </a:extLst>
          </p:cNvPr>
          <p:cNvSpPr>
            <a:spLocks noGrp="1"/>
          </p:cNvSpPr>
          <p:nvPr>
            <p:ph idx="1"/>
          </p:nvPr>
        </p:nvSpPr>
        <p:spPr>
          <a:xfrm>
            <a:off x="438154" y="944380"/>
            <a:ext cx="11273367" cy="1456069"/>
          </a:xfrm>
        </p:spPr>
        <p:txBody>
          <a:bodyPr/>
          <a:lstStyle/>
          <a:p>
            <a:pPr marL="0" indent="0">
              <a:buNone/>
            </a:pPr>
            <a:r>
              <a:rPr lang="en-US" dirty="0"/>
              <a:t>Making sure you see your source string in context is very important to do any quality translation work. </a:t>
            </a:r>
            <a:br>
              <a:rPr lang="en-US" dirty="0"/>
            </a:br>
            <a:r>
              <a:rPr lang="en-US" dirty="0"/>
              <a:t>While </a:t>
            </a:r>
            <a:r>
              <a:rPr lang="en-US" dirty="0" err="1"/>
              <a:t>Crowdin</a:t>
            </a:r>
            <a:r>
              <a:rPr lang="en-US" dirty="0"/>
              <a:t> allows user to translate string by string, it currently does not provide a wholistic view of the source page. </a:t>
            </a:r>
          </a:p>
          <a:p>
            <a:pPr marL="0" indent="0">
              <a:buNone/>
            </a:pPr>
            <a:r>
              <a:rPr lang="en-US" dirty="0"/>
              <a:t> </a:t>
            </a:r>
            <a:r>
              <a:rPr lang="en-US" sz="2000" b="1" dirty="0">
                <a:solidFill>
                  <a:schemeClr val="tx2"/>
                </a:solidFill>
              </a:rPr>
              <a:t>Tip1: Have the original page opened side by side with </a:t>
            </a:r>
            <a:r>
              <a:rPr lang="en-US" sz="2000" b="1" dirty="0" err="1">
                <a:solidFill>
                  <a:schemeClr val="tx2"/>
                </a:solidFill>
              </a:rPr>
              <a:t>Crowdin</a:t>
            </a:r>
            <a:r>
              <a:rPr lang="en-US" sz="2000" b="1" dirty="0">
                <a:solidFill>
                  <a:schemeClr val="tx2"/>
                </a:solidFill>
              </a:rPr>
              <a:t> editor while translating.</a:t>
            </a:r>
          </a:p>
          <a:p>
            <a:endParaRPr lang="en-US" sz="2000" dirty="0"/>
          </a:p>
          <a:p>
            <a:endParaRPr lang="en-US" dirty="0"/>
          </a:p>
          <a:p>
            <a:endParaRPr lang="en-US" dirty="0"/>
          </a:p>
          <a:p>
            <a:endParaRPr lang="en-US" dirty="0"/>
          </a:p>
          <a:p>
            <a:endParaRPr lang="en-US" dirty="0"/>
          </a:p>
        </p:txBody>
      </p:sp>
      <p:sp>
        <p:nvSpPr>
          <p:cNvPr id="2" name="TextBox 1">
            <a:extLst>
              <a:ext uri="{FF2B5EF4-FFF2-40B4-BE49-F238E27FC236}">
                <a16:creationId xmlns:a16="http://schemas.microsoft.com/office/drawing/2014/main" id="{E0D3742A-E7A3-704A-99B5-E21F11522255}"/>
              </a:ext>
            </a:extLst>
          </p:cNvPr>
          <p:cNvSpPr txBox="1"/>
          <p:nvPr/>
        </p:nvSpPr>
        <p:spPr>
          <a:xfrm>
            <a:off x="547729" y="5556693"/>
            <a:ext cx="10272877" cy="923330"/>
          </a:xfrm>
          <a:prstGeom prst="rect">
            <a:avLst/>
          </a:prstGeom>
          <a:noFill/>
          <a:ln>
            <a:noFill/>
          </a:ln>
        </p:spPr>
        <p:txBody>
          <a:bodyPr wrap="none" rtlCol="0">
            <a:spAutoFit/>
          </a:bodyPr>
          <a:lstStyle/>
          <a:p>
            <a:r>
              <a:rPr lang="en-US" b="1" dirty="0"/>
              <a:t>You can access and view Qiskit Documentation page here: </a:t>
            </a:r>
            <a:r>
              <a:rPr lang="en-US" b="1" dirty="0">
                <a:hlinkClick r:id="rId2"/>
              </a:rPr>
              <a:t>https://</a:t>
            </a:r>
            <a:r>
              <a:rPr lang="en-US" b="1" dirty="0" err="1">
                <a:hlinkClick r:id="rId2"/>
              </a:rPr>
              <a:t>qiskit.org</a:t>
            </a:r>
            <a:r>
              <a:rPr lang="en-US" b="1" dirty="0">
                <a:hlinkClick r:id="rId2"/>
              </a:rPr>
              <a:t>/documentation/</a:t>
            </a:r>
            <a:endParaRPr lang="en-US" b="1" dirty="0"/>
          </a:p>
          <a:p>
            <a:r>
              <a:rPr lang="en-US" dirty="0"/>
              <a:t>All source files (except /tutorials) in </a:t>
            </a:r>
            <a:r>
              <a:rPr lang="en-US" dirty="0" err="1"/>
              <a:t>Github</a:t>
            </a:r>
            <a:r>
              <a:rPr lang="en-US" dirty="0"/>
              <a:t> </a:t>
            </a:r>
            <a:r>
              <a:rPr lang="en-US" dirty="0">
                <a:hlinkClick r:id="rId3"/>
              </a:rPr>
              <a:t>https://github.com/Qiskit/qiskit/tree/master/docs</a:t>
            </a:r>
            <a:r>
              <a:rPr lang="en-US" dirty="0"/>
              <a:t> </a:t>
            </a:r>
          </a:p>
          <a:p>
            <a:r>
              <a:rPr lang="en-US" dirty="0"/>
              <a:t>/tutorials source files in </a:t>
            </a:r>
            <a:r>
              <a:rPr lang="en-US" dirty="0" err="1"/>
              <a:t>Github</a:t>
            </a:r>
            <a:r>
              <a:rPr lang="en-US" dirty="0"/>
              <a:t> </a:t>
            </a:r>
            <a:r>
              <a:rPr lang="en-US" dirty="0">
                <a:hlinkClick r:id="rId4"/>
              </a:rPr>
              <a:t>https://github.com/Qiskit/qiskit-tutorials/tree/master/tutorials</a:t>
            </a:r>
            <a:endParaRPr lang="en-JP" dirty="0"/>
          </a:p>
        </p:txBody>
      </p:sp>
      <p:sp>
        <p:nvSpPr>
          <p:cNvPr id="3" name="Rounded Rectangle 2">
            <a:extLst>
              <a:ext uri="{FF2B5EF4-FFF2-40B4-BE49-F238E27FC236}">
                <a16:creationId xmlns:a16="http://schemas.microsoft.com/office/drawing/2014/main" id="{7E01043D-4D94-9F4E-BC73-435A27307528}"/>
              </a:ext>
            </a:extLst>
          </p:cNvPr>
          <p:cNvSpPr/>
          <p:nvPr/>
        </p:nvSpPr>
        <p:spPr bwMode="auto">
          <a:xfrm>
            <a:off x="438151" y="2994354"/>
            <a:ext cx="8123583" cy="113968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4" name="Rounded Rectangle 3">
            <a:extLst>
              <a:ext uri="{FF2B5EF4-FFF2-40B4-BE49-F238E27FC236}">
                <a16:creationId xmlns:a16="http://schemas.microsoft.com/office/drawing/2014/main" id="{29F557DA-F7ED-A144-9E41-23EBA1B5F3A4}"/>
              </a:ext>
            </a:extLst>
          </p:cNvPr>
          <p:cNvSpPr/>
          <p:nvPr/>
        </p:nvSpPr>
        <p:spPr bwMode="auto">
          <a:xfrm>
            <a:off x="438151" y="5450675"/>
            <a:ext cx="11582400" cy="1135366"/>
          </a:xfrm>
          <a:prstGeom prst="roundRect">
            <a:avLst/>
          </a:prstGeom>
          <a:noFill/>
          <a:ln w="9525" cap="flat" cmpd="sng" algn="ctr">
            <a:solidFill>
              <a:schemeClr val="tx1">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
        <p:nvSpPr>
          <p:cNvPr id="5" name="TextBox 4">
            <a:extLst>
              <a:ext uri="{FF2B5EF4-FFF2-40B4-BE49-F238E27FC236}">
                <a16:creationId xmlns:a16="http://schemas.microsoft.com/office/drawing/2014/main" id="{AAF81EF4-2A90-4D4A-92B5-E8597694494A}"/>
              </a:ext>
            </a:extLst>
          </p:cNvPr>
          <p:cNvSpPr txBox="1"/>
          <p:nvPr/>
        </p:nvSpPr>
        <p:spPr>
          <a:xfrm>
            <a:off x="7930071" y="6507393"/>
            <a:ext cx="2890535" cy="369332"/>
          </a:xfrm>
          <a:prstGeom prst="rect">
            <a:avLst/>
          </a:prstGeom>
          <a:noFill/>
        </p:spPr>
        <p:txBody>
          <a:bodyPr wrap="none" rtlCol="0">
            <a:spAutoFit/>
          </a:bodyPr>
          <a:lstStyle/>
          <a:p>
            <a:r>
              <a:rPr lang="en-JP" dirty="0">
                <a:solidFill>
                  <a:srgbClr val="C00000"/>
                </a:solidFill>
              </a:rPr>
              <a:t>Bookmark these locations!</a:t>
            </a:r>
          </a:p>
        </p:txBody>
      </p:sp>
      <p:pic>
        <p:nvPicPr>
          <p:cNvPr id="8" name="Picture 7">
            <a:extLst>
              <a:ext uri="{FF2B5EF4-FFF2-40B4-BE49-F238E27FC236}">
                <a16:creationId xmlns:a16="http://schemas.microsoft.com/office/drawing/2014/main" id="{8B80C10D-9446-A541-AFF8-085ACF2B27C9}"/>
              </a:ext>
            </a:extLst>
          </p:cNvPr>
          <p:cNvPicPr>
            <a:picLocks noChangeAspect="1"/>
          </p:cNvPicPr>
          <p:nvPr/>
        </p:nvPicPr>
        <p:blipFill>
          <a:blip r:embed="rId5"/>
          <a:stretch>
            <a:fillRect/>
          </a:stretch>
        </p:blipFill>
        <p:spPr>
          <a:xfrm>
            <a:off x="840232" y="2280896"/>
            <a:ext cx="8123584" cy="2872788"/>
          </a:xfrm>
          <a:prstGeom prst="rect">
            <a:avLst/>
          </a:prstGeom>
        </p:spPr>
      </p:pic>
      <p:sp>
        <p:nvSpPr>
          <p:cNvPr id="9" name="TextBox 8">
            <a:extLst>
              <a:ext uri="{FF2B5EF4-FFF2-40B4-BE49-F238E27FC236}">
                <a16:creationId xmlns:a16="http://schemas.microsoft.com/office/drawing/2014/main" id="{75753143-A397-3F45-95EF-AE54CB3C8FA2}"/>
              </a:ext>
            </a:extLst>
          </p:cNvPr>
          <p:cNvSpPr txBox="1"/>
          <p:nvPr/>
        </p:nvSpPr>
        <p:spPr>
          <a:xfrm>
            <a:off x="1442116" y="1983905"/>
            <a:ext cx="2989921" cy="338554"/>
          </a:xfrm>
          <a:prstGeom prst="rect">
            <a:avLst/>
          </a:prstGeom>
          <a:noFill/>
        </p:spPr>
        <p:txBody>
          <a:bodyPr wrap="none" rtlCol="0">
            <a:spAutoFit/>
          </a:bodyPr>
          <a:lstStyle/>
          <a:p>
            <a:r>
              <a:rPr lang="en-JP" sz="1600" dirty="0"/>
              <a:t>Original Page from Qiskit Docs</a:t>
            </a:r>
          </a:p>
        </p:txBody>
      </p:sp>
      <p:sp>
        <p:nvSpPr>
          <p:cNvPr id="19" name="TextBox 18">
            <a:extLst>
              <a:ext uri="{FF2B5EF4-FFF2-40B4-BE49-F238E27FC236}">
                <a16:creationId xmlns:a16="http://schemas.microsoft.com/office/drawing/2014/main" id="{660B23A8-E6B8-BC47-A398-632C37C73D17}"/>
              </a:ext>
            </a:extLst>
          </p:cNvPr>
          <p:cNvSpPr txBox="1"/>
          <p:nvPr/>
        </p:nvSpPr>
        <p:spPr>
          <a:xfrm>
            <a:off x="5612990" y="1983905"/>
            <a:ext cx="1585690" cy="338554"/>
          </a:xfrm>
          <a:prstGeom prst="rect">
            <a:avLst/>
          </a:prstGeom>
          <a:noFill/>
        </p:spPr>
        <p:txBody>
          <a:bodyPr wrap="none" rtlCol="0">
            <a:spAutoFit/>
          </a:bodyPr>
          <a:lstStyle/>
          <a:p>
            <a:r>
              <a:rPr lang="en-JP" sz="1600" dirty="0"/>
              <a:t>Crowdin Editor </a:t>
            </a:r>
          </a:p>
        </p:txBody>
      </p:sp>
      <p:sp>
        <p:nvSpPr>
          <p:cNvPr id="11" name="TextBox 10">
            <a:extLst>
              <a:ext uri="{FF2B5EF4-FFF2-40B4-BE49-F238E27FC236}">
                <a16:creationId xmlns:a16="http://schemas.microsoft.com/office/drawing/2014/main" id="{B4A571CB-2F7B-BA4B-879B-180B65FDE381}"/>
              </a:ext>
            </a:extLst>
          </p:cNvPr>
          <p:cNvSpPr txBox="1"/>
          <p:nvPr/>
        </p:nvSpPr>
        <p:spPr>
          <a:xfrm>
            <a:off x="9007735" y="2610790"/>
            <a:ext cx="3172663" cy="1200329"/>
          </a:xfrm>
          <a:prstGeom prst="rect">
            <a:avLst/>
          </a:prstGeom>
          <a:noFill/>
          <a:ln>
            <a:solidFill>
              <a:schemeClr val="tx1">
                <a:lumMod val="50000"/>
              </a:schemeClr>
            </a:solidFill>
          </a:ln>
        </p:spPr>
        <p:txBody>
          <a:bodyPr wrap="none" rtlCol="0">
            <a:spAutoFit/>
          </a:bodyPr>
          <a:lstStyle/>
          <a:p>
            <a:r>
              <a:rPr lang="en-JP" dirty="0"/>
              <a:t>Pull up the original docs</a:t>
            </a:r>
          </a:p>
          <a:p>
            <a:r>
              <a:rPr lang="en-US" dirty="0"/>
              <a:t>page and have it side by side</a:t>
            </a:r>
            <a:br>
              <a:rPr lang="en-US" dirty="0"/>
            </a:br>
            <a:r>
              <a:rPr lang="en-US" dirty="0"/>
              <a:t>with your </a:t>
            </a:r>
            <a:r>
              <a:rPr lang="en-US" dirty="0" err="1"/>
              <a:t>Crowdin</a:t>
            </a:r>
            <a:r>
              <a:rPr lang="en-US" dirty="0"/>
              <a:t> editor</a:t>
            </a:r>
            <a:br>
              <a:rPr lang="en-US" dirty="0"/>
            </a:br>
            <a:r>
              <a:rPr lang="en-US" dirty="0"/>
              <a:t>before you start translating</a:t>
            </a:r>
            <a:endParaRPr lang="en-JP" dirty="0"/>
          </a:p>
        </p:txBody>
      </p:sp>
      <p:sp>
        <p:nvSpPr>
          <p:cNvPr id="16" name="Bent Arrow 15">
            <a:extLst>
              <a:ext uri="{FF2B5EF4-FFF2-40B4-BE49-F238E27FC236}">
                <a16:creationId xmlns:a16="http://schemas.microsoft.com/office/drawing/2014/main" id="{A1C2A779-EC1B-6848-982D-7DCECAAD8380}"/>
              </a:ext>
            </a:extLst>
          </p:cNvPr>
          <p:cNvSpPr/>
          <p:nvPr/>
        </p:nvSpPr>
        <p:spPr bwMode="auto">
          <a:xfrm rot="10800000">
            <a:off x="9277898" y="3838490"/>
            <a:ext cx="637252" cy="692465"/>
          </a:xfrm>
          <a:prstGeom prst="bentArrow">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2000" b="0" i="0" u="none" strike="noStrike" cap="none" normalizeH="0" baseline="0">
              <a:ln>
                <a:noFill/>
              </a:ln>
              <a:solidFill>
                <a:srgbClr val="191919"/>
              </a:solidFill>
              <a:effectLst/>
              <a:latin typeface="HelvNeue Light for IBM" pitchFamily="34" charset="0"/>
            </a:endParaRPr>
          </a:p>
        </p:txBody>
      </p:sp>
    </p:spTree>
    <p:extLst>
      <p:ext uri="{BB962C8B-B14F-4D97-AF65-F5344CB8AC3E}">
        <p14:creationId xmlns:p14="http://schemas.microsoft.com/office/powerpoint/2010/main" val="2419146264"/>
      </p:ext>
    </p:extLst>
  </p:cSld>
  <p:clrMapOvr>
    <a:masterClrMapping/>
  </p:clrMapOvr>
</p:sld>
</file>

<file path=ppt/theme/theme1.xml><?xml version="1.0" encoding="utf-8"?>
<a:theme xmlns:a="http://schemas.openxmlformats.org/drawingml/2006/main" name="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BM Quantum Master (Light)">
  <a:themeElements>
    <a:clrScheme name="Custom 2">
      <a:dk1>
        <a:srgbClr val="161616"/>
      </a:dk1>
      <a:lt1>
        <a:srgbClr val="FFFFFF"/>
      </a:lt1>
      <a:dk2>
        <a:srgbClr val="262626"/>
      </a:dk2>
      <a:lt2>
        <a:srgbClr val="F4F4F4"/>
      </a:lt2>
      <a:accent1>
        <a:srgbClr val="001D6C"/>
      </a:accent1>
      <a:accent2>
        <a:srgbClr val="4589FF"/>
      </a:accent2>
      <a:accent3>
        <a:srgbClr val="A6C8FF"/>
      </a:accent3>
      <a:accent4>
        <a:srgbClr val="E0E0E0"/>
      </a:accent4>
      <a:accent5>
        <a:srgbClr val="C6C6C6"/>
      </a:accent5>
      <a:accent6>
        <a:srgbClr val="A8A8A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nternalWORK_2020.3.3" id="{D8EF4DE0-F53C-0A46-97AE-78F67A30C98E}" vid="{DB6FEB0E-E538-9E40-A22C-0EA095EDA65E}"/>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TotalTime>
  <Words>1980</Words>
  <Application>Microsoft Office PowerPoint</Application>
  <PresentationFormat>Widescreen</PresentationFormat>
  <Paragraphs>185</Paragraphs>
  <Slides>29</Slides>
  <Notes>2</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10 September 2009</vt:lpstr>
      <vt:lpstr>IBM Quantum Master (Light)</vt:lpstr>
      <vt:lpstr>Getting Started with Crowdin for  Qiskit Documentation Translation</vt:lpstr>
      <vt:lpstr>Prerequisite</vt:lpstr>
      <vt:lpstr>Step 1: Sign in to Crowdin! </vt:lpstr>
      <vt:lpstr>Step 2: Choose the Language</vt:lpstr>
      <vt:lpstr>Step 3: Choose a file to translate</vt:lpstr>
      <vt:lpstr>Step 4: Start translating</vt:lpstr>
      <vt:lpstr>Step 5: Proof-read and approve</vt:lpstr>
      <vt:lpstr>Translation Tips</vt:lpstr>
      <vt:lpstr>Translate in context</vt:lpstr>
      <vt:lpstr>How to treat hyper links</vt:lpstr>
      <vt:lpstr>How to treat inline markups</vt:lpstr>
      <vt:lpstr>Miscellaneous Tips</vt:lpstr>
      <vt:lpstr>Assigning Tasks</vt:lpstr>
      <vt:lpstr>Assigning Tasks</vt:lpstr>
      <vt:lpstr>Assigning Tasks</vt:lpstr>
      <vt:lpstr>Translation Leads Bi-weekly Sync</vt:lpstr>
      <vt:lpstr>Assigning Roles </vt:lpstr>
      <vt:lpstr>Assigning roles: Go to Members in Qiskit-Docs</vt:lpstr>
      <vt:lpstr>Assigning roles: Search for members you added</vt:lpstr>
      <vt:lpstr>PowerPoint Presentation</vt:lpstr>
      <vt:lpstr>Miscellaneous Tips </vt:lpstr>
      <vt:lpstr>Accepting requests in Crowdin and GitHub</vt:lpstr>
      <vt:lpstr>Progress Tracking Table (Airtable)</vt:lpstr>
      <vt:lpstr>PowerPoint Presentation</vt:lpstr>
      <vt:lpstr>PowerPoint Presentation</vt:lpstr>
      <vt:lpstr>Contribute and earn your badge </vt:lpstr>
      <vt:lpstr>Some priorities</vt:lpstr>
      <vt:lpstr>How to list your volunteer experience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Crowdin for  Qiskit Documentation Translation</dc:title>
  <dc:creator>Yuri Kobayashi</dc:creator>
  <cp:lastModifiedBy>Samanvay Sharma1</cp:lastModifiedBy>
  <cp:revision>59</cp:revision>
  <dcterms:created xsi:type="dcterms:W3CDTF">2020-11-13T11:23:48Z</dcterms:created>
  <dcterms:modified xsi:type="dcterms:W3CDTF">2023-04-17T21:49:32Z</dcterms:modified>
</cp:coreProperties>
</file>